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62" r:id="rId3"/>
    <p:sldId id="257" r:id="rId4"/>
    <p:sldId id="258" r:id="rId5"/>
    <p:sldId id="259" r:id="rId6"/>
    <p:sldId id="260" r:id="rId7"/>
    <p:sldId id="268" r:id="rId8"/>
    <p:sldId id="267" r:id="rId9"/>
    <p:sldId id="264" r:id="rId10"/>
    <p:sldId id="266" r:id="rId11"/>
    <p:sldId id="265" r:id="rId12"/>
    <p:sldId id="263"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FF2525"/>
    <a:srgbClr val="016DCF"/>
    <a:srgbClr val="020022"/>
    <a:srgbClr val="001132"/>
    <a:srgbClr val="2D3B37"/>
    <a:srgbClr val="2A3930"/>
    <a:srgbClr val="29382D"/>
    <a:srgbClr val="2D3B36"/>
    <a:srgbClr val="2C3B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6" autoAdjust="0"/>
    <p:restoredTop sz="94660"/>
  </p:normalViewPr>
  <p:slideViewPr>
    <p:cSldViewPr snapToGrid="0">
      <p:cViewPr varScale="1">
        <p:scale>
          <a:sx n="91" d="100"/>
          <a:sy n="91" d="100"/>
        </p:scale>
        <p:origin x="22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yushman Sharma" userId="ffd4ff898d81ded6" providerId="LiveId" clId="{11ACAF84-1B5C-4C14-9504-9D3792BA26F3}"/>
    <pc:docChg chg="undo custSel addSld modSld">
      <pc:chgData name="Aayushman Sharma" userId="ffd4ff898d81ded6" providerId="LiveId" clId="{11ACAF84-1B5C-4C14-9504-9D3792BA26F3}" dt="2021-09-06T09:15:06.014" v="1549"/>
      <pc:docMkLst>
        <pc:docMk/>
      </pc:docMkLst>
      <pc:sldChg chg="addSp delSp modSp mod modAnim">
        <pc:chgData name="Aayushman Sharma" userId="ffd4ff898d81ded6" providerId="LiveId" clId="{11ACAF84-1B5C-4C14-9504-9D3792BA26F3}" dt="2021-09-06T09:15:06.014" v="1549"/>
        <pc:sldMkLst>
          <pc:docMk/>
          <pc:sldMk cId="1406674967" sldId="257"/>
        </pc:sldMkLst>
        <pc:spChg chg="mod">
          <ac:chgData name="Aayushman Sharma" userId="ffd4ff898d81ded6" providerId="LiveId" clId="{11ACAF84-1B5C-4C14-9504-9D3792BA26F3}" dt="2021-09-06T09:07:36.828" v="1407"/>
          <ac:spMkLst>
            <pc:docMk/>
            <pc:sldMk cId="1406674967" sldId="257"/>
            <ac:spMk id="3" creationId="{BF1AE020-42DE-48EB-97E9-13BCA717F3B7}"/>
          </ac:spMkLst>
        </pc:spChg>
        <pc:spChg chg="mod ord">
          <ac:chgData name="Aayushman Sharma" userId="ffd4ff898d81ded6" providerId="LiveId" clId="{11ACAF84-1B5C-4C14-9504-9D3792BA26F3}" dt="2021-09-06T09:07:47.915" v="1409" actId="167"/>
          <ac:spMkLst>
            <pc:docMk/>
            <pc:sldMk cId="1406674967" sldId="257"/>
            <ac:spMk id="4" creationId="{96D4909B-B198-468F-B1B6-33136CEE434A}"/>
          </ac:spMkLst>
        </pc:spChg>
        <pc:spChg chg="add mod">
          <ac:chgData name="Aayushman Sharma" userId="ffd4ff898d81ded6" providerId="LiveId" clId="{11ACAF84-1B5C-4C14-9504-9D3792BA26F3}" dt="2021-09-06T09:12:00.826" v="1537" actId="1076"/>
          <ac:spMkLst>
            <pc:docMk/>
            <pc:sldMk cId="1406674967" sldId="257"/>
            <ac:spMk id="10" creationId="{BE2CAEF1-9736-4138-869F-B69374A32F4B}"/>
          </ac:spMkLst>
        </pc:spChg>
        <pc:picChg chg="add del mod">
          <ac:chgData name="Aayushman Sharma" userId="ffd4ff898d81ded6" providerId="LiveId" clId="{11ACAF84-1B5C-4C14-9504-9D3792BA26F3}" dt="2021-09-06T09:08:18.651" v="1419" actId="931"/>
          <ac:picMkLst>
            <pc:docMk/>
            <pc:sldMk cId="1406674967" sldId="257"/>
            <ac:picMk id="7" creationId="{58C0E8C9-39B8-4F01-9736-1FAED68F0A0C}"/>
          </ac:picMkLst>
        </pc:picChg>
        <pc:picChg chg="add mod">
          <ac:chgData name="Aayushman Sharma" userId="ffd4ff898d81ded6" providerId="LiveId" clId="{11ACAF84-1B5C-4C14-9504-9D3792BA26F3}" dt="2021-09-06T09:11:08.603" v="1490" actId="962"/>
          <ac:picMkLst>
            <pc:docMk/>
            <pc:sldMk cId="1406674967" sldId="257"/>
            <ac:picMk id="9" creationId="{941BF08C-E41F-41D6-8F22-C8CFD1308FB4}"/>
          </ac:picMkLst>
        </pc:picChg>
      </pc:sldChg>
      <pc:sldChg chg="setBg">
        <pc:chgData name="Aayushman Sharma" userId="ffd4ff898d81ded6" providerId="LiveId" clId="{11ACAF84-1B5C-4C14-9504-9D3792BA26F3}" dt="2021-09-06T07:37:41.127" v="78"/>
        <pc:sldMkLst>
          <pc:docMk/>
          <pc:sldMk cId="783028621" sldId="259"/>
        </pc:sldMkLst>
      </pc:sldChg>
      <pc:sldChg chg="modSp mod modTransition modAnim">
        <pc:chgData name="Aayushman Sharma" userId="ffd4ff898d81ded6" providerId="LiveId" clId="{11ACAF84-1B5C-4C14-9504-9D3792BA26F3}" dt="2021-09-06T08:41:33.944" v="980"/>
        <pc:sldMkLst>
          <pc:docMk/>
          <pc:sldMk cId="2310626298" sldId="260"/>
        </pc:sldMkLst>
        <pc:spChg chg="mod">
          <ac:chgData name="Aayushman Sharma" userId="ffd4ff898d81ded6" providerId="LiveId" clId="{11ACAF84-1B5C-4C14-9504-9D3792BA26F3}" dt="2021-09-06T08:39:41.027" v="969" actId="14100"/>
          <ac:spMkLst>
            <pc:docMk/>
            <pc:sldMk cId="2310626298" sldId="260"/>
            <ac:spMk id="2" creationId="{E2CC150B-6A79-445F-9CB2-A5853BD64CA1}"/>
          </ac:spMkLst>
        </pc:spChg>
      </pc:sldChg>
      <pc:sldChg chg="addSp delSp modSp mod modTransition setBg modAnim">
        <pc:chgData name="Aayushman Sharma" userId="ffd4ff898d81ded6" providerId="LiveId" clId="{11ACAF84-1B5C-4C14-9504-9D3792BA26F3}" dt="2021-09-06T08:59:00.980" v="1361"/>
        <pc:sldMkLst>
          <pc:docMk/>
          <pc:sldMk cId="1623701524" sldId="263"/>
        </pc:sldMkLst>
        <pc:spChg chg="mod">
          <ac:chgData name="Aayushman Sharma" userId="ffd4ff898d81ded6" providerId="LiveId" clId="{11ACAF84-1B5C-4C14-9504-9D3792BA26F3}" dt="2021-09-06T08:32:17.821" v="580" actId="207"/>
          <ac:spMkLst>
            <pc:docMk/>
            <pc:sldMk cId="1623701524" sldId="263"/>
            <ac:spMk id="2" creationId="{E2CC150B-6A79-445F-9CB2-A5853BD64CA1}"/>
          </ac:spMkLst>
        </pc:spChg>
        <pc:spChg chg="mod">
          <ac:chgData name="Aayushman Sharma" userId="ffd4ff898d81ded6" providerId="LiveId" clId="{11ACAF84-1B5C-4C14-9504-9D3792BA26F3}" dt="2021-09-06T08:32:47.689" v="598" actId="114"/>
          <ac:spMkLst>
            <pc:docMk/>
            <pc:sldMk cId="1623701524" sldId="263"/>
            <ac:spMk id="3" creationId="{2DCE02AD-DA63-4BA7-BDFF-A89CB5DC31A8}"/>
          </ac:spMkLst>
        </pc:spChg>
        <pc:spChg chg="add del mod">
          <ac:chgData name="Aayushman Sharma" userId="ffd4ff898d81ded6" providerId="LiveId" clId="{11ACAF84-1B5C-4C14-9504-9D3792BA26F3}" dt="2021-09-06T08:29:42.084" v="551" actId="478"/>
          <ac:spMkLst>
            <pc:docMk/>
            <pc:sldMk cId="1623701524" sldId="263"/>
            <ac:spMk id="6" creationId="{44B1535D-EC63-4D24-ABCC-FB5E28F1C21F}"/>
          </ac:spMkLst>
        </pc:spChg>
        <pc:picChg chg="add mod modCrop">
          <ac:chgData name="Aayushman Sharma" userId="ffd4ff898d81ded6" providerId="LiveId" clId="{11ACAF84-1B5C-4C14-9504-9D3792BA26F3}" dt="2021-09-06T08:31:08.357" v="563" actId="732"/>
          <ac:picMkLst>
            <pc:docMk/>
            <pc:sldMk cId="1623701524" sldId="263"/>
            <ac:picMk id="5" creationId="{979B4815-844B-4DFA-A045-E3495D37F127}"/>
          </ac:picMkLst>
        </pc:picChg>
      </pc:sldChg>
      <pc:sldChg chg="addSp delSp modSp mod modTransition setBg modAnim">
        <pc:chgData name="Aayushman Sharma" userId="ffd4ff898d81ded6" providerId="LiveId" clId="{11ACAF84-1B5C-4C14-9504-9D3792BA26F3}" dt="2021-09-06T08:58:30.907" v="1357"/>
        <pc:sldMkLst>
          <pc:docMk/>
          <pc:sldMk cId="1183485" sldId="264"/>
        </pc:sldMkLst>
        <pc:spChg chg="mod">
          <ac:chgData name="Aayushman Sharma" userId="ffd4ff898d81ded6" providerId="LiveId" clId="{11ACAF84-1B5C-4C14-9504-9D3792BA26F3}" dt="2021-09-06T08:32:02.876" v="576" actId="207"/>
          <ac:spMkLst>
            <pc:docMk/>
            <pc:sldMk cId="1183485" sldId="264"/>
            <ac:spMk id="2" creationId="{E2CC150B-6A79-445F-9CB2-A5853BD64CA1}"/>
          </ac:spMkLst>
        </pc:spChg>
        <pc:spChg chg="mod">
          <ac:chgData name="Aayushman Sharma" userId="ffd4ff898d81ded6" providerId="LiveId" clId="{11ACAF84-1B5C-4C14-9504-9D3792BA26F3}" dt="2021-09-06T08:14:53.460" v="327" actId="14100"/>
          <ac:spMkLst>
            <pc:docMk/>
            <pc:sldMk cId="1183485" sldId="264"/>
            <ac:spMk id="3" creationId="{2DCE02AD-DA63-4BA7-BDFF-A89CB5DC31A8}"/>
          </ac:spMkLst>
        </pc:spChg>
        <pc:spChg chg="add del mod">
          <ac:chgData name="Aayushman Sharma" userId="ffd4ff898d81ded6" providerId="LiveId" clId="{11ACAF84-1B5C-4C14-9504-9D3792BA26F3}" dt="2021-09-06T07:47:48.192" v="175" actId="478"/>
          <ac:spMkLst>
            <pc:docMk/>
            <pc:sldMk cId="1183485" sldId="264"/>
            <ac:spMk id="6" creationId="{5A769453-C7AA-40A4-A305-B28E30679C0E}"/>
          </ac:spMkLst>
        </pc:spChg>
        <pc:picChg chg="add del mod">
          <ac:chgData name="Aayushman Sharma" userId="ffd4ff898d81ded6" providerId="LiveId" clId="{11ACAF84-1B5C-4C14-9504-9D3792BA26F3}" dt="2021-09-06T07:48:15.624" v="179" actId="478"/>
          <ac:picMkLst>
            <pc:docMk/>
            <pc:sldMk cId="1183485" sldId="264"/>
            <ac:picMk id="5" creationId="{1A34D627-86C9-45B8-AC8A-254742E8D6D8}"/>
          </ac:picMkLst>
        </pc:picChg>
        <pc:picChg chg="add mod">
          <ac:chgData name="Aayushman Sharma" userId="ffd4ff898d81ded6" providerId="LiveId" clId="{11ACAF84-1B5C-4C14-9504-9D3792BA26F3}" dt="2021-09-06T07:58:48.893" v="191"/>
          <ac:picMkLst>
            <pc:docMk/>
            <pc:sldMk cId="1183485" sldId="264"/>
            <ac:picMk id="8" creationId="{8A0B8032-683C-4987-9218-61812EA9760B}"/>
          </ac:picMkLst>
        </pc:picChg>
      </pc:sldChg>
      <pc:sldChg chg="addSp delSp modSp mod modTransition setBg modAnim">
        <pc:chgData name="Aayushman Sharma" userId="ffd4ff898d81ded6" providerId="LiveId" clId="{11ACAF84-1B5C-4C14-9504-9D3792BA26F3}" dt="2021-09-06T08:58:51.545" v="1359"/>
        <pc:sldMkLst>
          <pc:docMk/>
          <pc:sldMk cId="4265324593" sldId="265"/>
        </pc:sldMkLst>
        <pc:spChg chg="mod">
          <ac:chgData name="Aayushman Sharma" userId="ffd4ff898d81ded6" providerId="LiveId" clId="{11ACAF84-1B5C-4C14-9504-9D3792BA26F3}" dt="2021-09-06T08:32:13.084" v="579" actId="207"/>
          <ac:spMkLst>
            <pc:docMk/>
            <pc:sldMk cId="4265324593" sldId="265"/>
            <ac:spMk id="2" creationId="{E2CC150B-6A79-445F-9CB2-A5853BD64CA1}"/>
          </ac:spMkLst>
        </pc:spChg>
        <pc:spChg chg="mod">
          <ac:chgData name="Aayushman Sharma" userId="ffd4ff898d81ded6" providerId="LiveId" clId="{11ACAF84-1B5C-4C14-9504-9D3792BA26F3}" dt="2021-09-06T08:24:13.957" v="469" actId="1076"/>
          <ac:spMkLst>
            <pc:docMk/>
            <pc:sldMk cId="4265324593" sldId="265"/>
            <ac:spMk id="3" creationId="{2DCE02AD-DA63-4BA7-BDFF-A89CB5DC31A8}"/>
          </ac:spMkLst>
        </pc:spChg>
        <pc:spChg chg="add del mod">
          <ac:chgData name="Aayushman Sharma" userId="ffd4ff898d81ded6" providerId="LiveId" clId="{11ACAF84-1B5C-4C14-9504-9D3792BA26F3}" dt="2021-09-06T08:22:51.485" v="463" actId="478"/>
          <ac:spMkLst>
            <pc:docMk/>
            <pc:sldMk cId="4265324593" sldId="265"/>
            <ac:spMk id="6" creationId="{56463903-F144-4149-BE31-A504166D7EFA}"/>
          </ac:spMkLst>
        </pc:spChg>
        <pc:picChg chg="add mod modCrop">
          <ac:chgData name="Aayushman Sharma" userId="ffd4ff898d81ded6" providerId="LiveId" clId="{11ACAF84-1B5C-4C14-9504-9D3792BA26F3}" dt="2021-09-06T08:24:00.119" v="468" actId="1076"/>
          <ac:picMkLst>
            <pc:docMk/>
            <pc:sldMk cId="4265324593" sldId="265"/>
            <ac:picMk id="5" creationId="{7C7D44CE-AED6-4C58-84D3-C070F6FF6EBC}"/>
          </ac:picMkLst>
        </pc:picChg>
      </pc:sldChg>
      <pc:sldChg chg="addSp delSp modSp mod modTransition setBg modAnim">
        <pc:chgData name="Aayushman Sharma" userId="ffd4ff898d81ded6" providerId="LiveId" clId="{11ACAF84-1B5C-4C14-9504-9D3792BA26F3}" dt="2021-09-06T08:58:44.666" v="1358"/>
        <pc:sldMkLst>
          <pc:docMk/>
          <pc:sldMk cId="2307165809" sldId="266"/>
        </pc:sldMkLst>
        <pc:spChg chg="mod">
          <ac:chgData name="Aayushman Sharma" userId="ffd4ff898d81ded6" providerId="LiveId" clId="{11ACAF84-1B5C-4C14-9504-9D3792BA26F3}" dt="2021-09-06T08:32:06.004" v="577" actId="207"/>
          <ac:spMkLst>
            <pc:docMk/>
            <pc:sldMk cId="2307165809" sldId="266"/>
            <ac:spMk id="2" creationId="{E2CC150B-6A79-445F-9CB2-A5853BD64CA1}"/>
          </ac:spMkLst>
        </pc:spChg>
        <pc:spChg chg="mod">
          <ac:chgData name="Aayushman Sharma" userId="ffd4ff898d81ded6" providerId="LiveId" clId="{11ACAF84-1B5C-4C14-9504-9D3792BA26F3}" dt="2021-09-06T08:14:42.686" v="323" actId="255"/>
          <ac:spMkLst>
            <pc:docMk/>
            <pc:sldMk cId="2307165809" sldId="266"/>
            <ac:spMk id="3" creationId="{2DCE02AD-DA63-4BA7-BDFF-A89CB5DC31A8}"/>
          </ac:spMkLst>
        </pc:spChg>
        <pc:spChg chg="add del mod">
          <ac:chgData name="Aayushman Sharma" userId="ffd4ff898d81ded6" providerId="LiveId" clId="{11ACAF84-1B5C-4C14-9504-9D3792BA26F3}" dt="2021-09-06T08:07:41.476" v="265" actId="478"/>
          <ac:spMkLst>
            <pc:docMk/>
            <pc:sldMk cId="2307165809" sldId="266"/>
            <ac:spMk id="6" creationId="{8EC25933-D9F1-4D99-8F46-98BC3C7DA18A}"/>
          </ac:spMkLst>
        </pc:spChg>
        <pc:picChg chg="add mod">
          <ac:chgData name="Aayushman Sharma" userId="ffd4ff898d81ded6" providerId="LiveId" clId="{11ACAF84-1B5C-4C14-9504-9D3792BA26F3}" dt="2021-09-06T08:09:07.998" v="285" actId="14100"/>
          <ac:picMkLst>
            <pc:docMk/>
            <pc:sldMk cId="2307165809" sldId="266"/>
            <ac:picMk id="5" creationId="{15815EEC-A55A-450A-9BAD-25F8CE7909FC}"/>
          </ac:picMkLst>
        </pc:picChg>
      </pc:sldChg>
      <pc:sldChg chg="addSp delSp modSp mod modTransition setBg modAnim">
        <pc:chgData name="Aayushman Sharma" userId="ffd4ff898d81ded6" providerId="LiveId" clId="{11ACAF84-1B5C-4C14-9504-9D3792BA26F3}" dt="2021-09-06T08:57:58.981" v="1353"/>
        <pc:sldMkLst>
          <pc:docMk/>
          <pc:sldMk cId="1572988306" sldId="267"/>
        </pc:sldMkLst>
        <pc:spChg chg="mod">
          <ac:chgData name="Aayushman Sharma" userId="ffd4ff898d81ded6" providerId="LiveId" clId="{11ACAF84-1B5C-4C14-9504-9D3792BA26F3}" dt="2021-09-06T08:31:54.707" v="573" actId="207"/>
          <ac:spMkLst>
            <pc:docMk/>
            <pc:sldMk cId="1572988306" sldId="267"/>
            <ac:spMk id="2" creationId="{E2CC150B-6A79-445F-9CB2-A5853BD64CA1}"/>
          </ac:spMkLst>
        </pc:spChg>
        <pc:spChg chg="mod">
          <ac:chgData name="Aayushman Sharma" userId="ffd4ff898d81ded6" providerId="LiveId" clId="{11ACAF84-1B5C-4C14-9504-9D3792BA26F3}" dt="2021-09-06T07:38:13.154" v="80" actId="14100"/>
          <ac:spMkLst>
            <pc:docMk/>
            <pc:sldMk cId="1572988306" sldId="267"/>
            <ac:spMk id="3" creationId="{2DCE02AD-DA63-4BA7-BDFF-A89CB5DC31A8}"/>
          </ac:spMkLst>
        </pc:spChg>
        <pc:spChg chg="add del mod">
          <ac:chgData name="Aayushman Sharma" userId="ffd4ff898d81ded6" providerId="LiveId" clId="{11ACAF84-1B5C-4C14-9504-9D3792BA26F3}" dt="2021-09-06T07:39:07.737" v="82" actId="478"/>
          <ac:spMkLst>
            <pc:docMk/>
            <pc:sldMk cId="1572988306" sldId="267"/>
            <ac:spMk id="6" creationId="{8396F8E0-3D18-4354-A7C3-853631F4A939}"/>
          </ac:spMkLst>
        </pc:spChg>
        <pc:picChg chg="add mod">
          <ac:chgData name="Aayushman Sharma" userId="ffd4ff898d81ded6" providerId="LiveId" clId="{11ACAF84-1B5C-4C14-9504-9D3792BA26F3}" dt="2021-09-06T07:58:40.177" v="190"/>
          <ac:picMkLst>
            <pc:docMk/>
            <pc:sldMk cId="1572988306" sldId="267"/>
            <ac:picMk id="5" creationId="{5FD9DA11-D2AE-41D0-AF4C-5554237906D9}"/>
          </ac:picMkLst>
        </pc:picChg>
      </pc:sldChg>
      <pc:sldChg chg="modSp mod modTransition modAnim">
        <pc:chgData name="Aayushman Sharma" userId="ffd4ff898d81ded6" providerId="LiveId" clId="{11ACAF84-1B5C-4C14-9504-9D3792BA26F3}" dt="2021-09-06T08:44:05.734" v="1001"/>
        <pc:sldMkLst>
          <pc:docMk/>
          <pc:sldMk cId="1210198764" sldId="268"/>
        </pc:sldMkLst>
        <pc:spChg chg="mod">
          <ac:chgData name="Aayushman Sharma" userId="ffd4ff898d81ded6" providerId="LiveId" clId="{11ACAF84-1B5C-4C14-9504-9D3792BA26F3}" dt="2021-09-06T08:31:48.307" v="572" actId="207"/>
          <ac:spMkLst>
            <pc:docMk/>
            <pc:sldMk cId="1210198764" sldId="268"/>
            <ac:spMk id="2" creationId="{E2CC150B-6A79-445F-9CB2-A5853BD64CA1}"/>
          </ac:spMkLst>
        </pc:spChg>
      </pc:sldChg>
      <pc:sldChg chg="addSp delSp modSp new mod modTransition setBg addAnim delAnim modAnim">
        <pc:chgData name="Aayushman Sharma" userId="ffd4ff898d81ded6" providerId="LiveId" clId="{11ACAF84-1B5C-4C14-9504-9D3792BA26F3}" dt="2021-09-06T08:59:11.158" v="1363"/>
        <pc:sldMkLst>
          <pc:docMk/>
          <pc:sldMk cId="1345303703" sldId="269"/>
        </pc:sldMkLst>
        <pc:spChg chg="del mod">
          <ac:chgData name="Aayushman Sharma" userId="ffd4ff898d81ded6" providerId="LiveId" clId="{11ACAF84-1B5C-4C14-9504-9D3792BA26F3}" dt="2021-09-06T08:52:18.824" v="1076" actId="478"/>
          <ac:spMkLst>
            <pc:docMk/>
            <pc:sldMk cId="1345303703" sldId="269"/>
            <ac:spMk id="2" creationId="{FD53533C-6BB0-46F8-90C5-E4B945AE60E9}"/>
          </ac:spMkLst>
        </pc:spChg>
        <pc:spChg chg="del">
          <ac:chgData name="Aayushman Sharma" userId="ffd4ff898d81ded6" providerId="LiveId" clId="{11ACAF84-1B5C-4C14-9504-9D3792BA26F3}" dt="2021-09-06T08:38:33.098" v="963"/>
          <ac:spMkLst>
            <pc:docMk/>
            <pc:sldMk cId="1345303703" sldId="269"/>
            <ac:spMk id="3" creationId="{1FA4C62B-D2FD-4104-9646-9DF675B3D2F1}"/>
          </ac:spMkLst>
        </pc:spChg>
        <pc:spChg chg="add del mod">
          <ac:chgData name="Aayushman Sharma" userId="ffd4ff898d81ded6" providerId="LiveId" clId="{11ACAF84-1B5C-4C14-9504-9D3792BA26F3}" dt="2021-09-06T08:38:38.011" v="964" actId="478"/>
          <ac:spMkLst>
            <pc:docMk/>
            <pc:sldMk cId="1345303703" sldId="269"/>
            <ac:spMk id="4" creationId="{222AE5AA-A29D-4497-979E-91EED926F258}"/>
          </ac:spMkLst>
        </pc:spChg>
        <pc:spChg chg="add del mod">
          <ac:chgData name="Aayushman Sharma" userId="ffd4ff898d81ded6" providerId="LiveId" clId="{11ACAF84-1B5C-4C14-9504-9D3792BA26F3}" dt="2021-09-06T08:52:41.955" v="1083" actId="478"/>
          <ac:spMkLst>
            <pc:docMk/>
            <pc:sldMk cId="1345303703" sldId="269"/>
            <ac:spMk id="8" creationId="{0DC0C634-952B-4CE6-922A-D141184171DF}"/>
          </ac:spMkLst>
        </pc:spChg>
        <pc:spChg chg="add del mod">
          <ac:chgData name="Aayushman Sharma" userId="ffd4ff898d81ded6" providerId="LiveId" clId="{11ACAF84-1B5C-4C14-9504-9D3792BA26F3}" dt="2021-09-06T08:52:39.465" v="1082" actId="478"/>
          <ac:spMkLst>
            <pc:docMk/>
            <pc:sldMk cId="1345303703" sldId="269"/>
            <ac:spMk id="10" creationId="{9EC5FC15-D3CB-46F4-B910-C646C777DC42}"/>
          </ac:spMkLst>
        </pc:spChg>
        <pc:spChg chg="add mod">
          <ac:chgData name="Aayushman Sharma" userId="ffd4ff898d81ded6" providerId="LiveId" clId="{11ACAF84-1B5C-4C14-9504-9D3792BA26F3}" dt="2021-09-06T08:57:39.050" v="1351" actId="1036"/>
          <ac:spMkLst>
            <pc:docMk/>
            <pc:sldMk cId="1345303703" sldId="269"/>
            <ac:spMk id="11" creationId="{E344CDA7-1CEC-4F66-AE77-5FB85FDFFE87}"/>
          </ac:spMkLst>
        </pc:spChg>
        <pc:spChg chg="add mod">
          <ac:chgData name="Aayushman Sharma" userId="ffd4ff898d81ded6" providerId="LiveId" clId="{11ACAF84-1B5C-4C14-9504-9D3792BA26F3}" dt="2021-09-06T08:57:39.050" v="1351" actId="1036"/>
          <ac:spMkLst>
            <pc:docMk/>
            <pc:sldMk cId="1345303703" sldId="269"/>
            <ac:spMk id="12" creationId="{85F576F0-6D2C-45EF-B4F4-60594966B2ED}"/>
          </ac:spMkLst>
        </pc:spChg>
        <pc:picChg chg="add del mod">
          <ac:chgData name="Aayushman Sharma" userId="ffd4ff898d81ded6" providerId="LiveId" clId="{11ACAF84-1B5C-4C14-9504-9D3792BA26F3}" dt="2021-09-06T08:52:39.465" v="1082" actId="478"/>
          <ac:picMkLst>
            <pc:docMk/>
            <pc:sldMk cId="1345303703" sldId="269"/>
            <ac:picMk id="6" creationId="{E55A19D9-96F5-400A-AC34-84C885F5A03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85F6BE-83FB-4373-B739-9A03C6E36968}" type="datetimeFigureOut">
              <a:rPr lang="en-IN" smtClean="0"/>
              <a:t>06-09-2021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354C8EA3-1CFA-49C1-B5BE-8DC85E818BD1}"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05045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85F6BE-83FB-4373-B739-9A03C6E36968}" type="datetimeFigureOut">
              <a:rPr lang="en-IN" smtClean="0"/>
              <a:t>06-09-2021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4C8EA3-1CFA-49C1-B5BE-8DC85E818BD1}" type="slidenum">
              <a:rPr lang="en-IN" smtClean="0"/>
              <a:t>‹#›</a:t>
            </a:fld>
            <a:endParaRPr lang="en-IN"/>
          </a:p>
        </p:txBody>
      </p:sp>
    </p:spTree>
    <p:extLst>
      <p:ext uri="{BB962C8B-B14F-4D97-AF65-F5344CB8AC3E}">
        <p14:creationId xmlns:p14="http://schemas.microsoft.com/office/powerpoint/2010/main" val="675303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85F6BE-83FB-4373-B739-9A03C6E36968}" type="datetimeFigureOut">
              <a:rPr lang="en-IN" smtClean="0"/>
              <a:t>06-09-2021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4C8EA3-1CFA-49C1-B5BE-8DC85E818BD1}" type="slidenum">
              <a:rPr lang="en-IN" smtClean="0"/>
              <a:t>‹#›</a:t>
            </a:fld>
            <a:endParaRPr lang="en-IN"/>
          </a:p>
        </p:txBody>
      </p:sp>
    </p:spTree>
    <p:extLst>
      <p:ext uri="{BB962C8B-B14F-4D97-AF65-F5344CB8AC3E}">
        <p14:creationId xmlns:p14="http://schemas.microsoft.com/office/powerpoint/2010/main" val="2128878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85F6BE-83FB-4373-B739-9A03C6E36968}" type="datetimeFigureOut">
              <a:rPr lang="en-IN" smtClean="0"/>
              <a:t>06-09-2021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4C8EA3-1CFA-49C1-B5BE-8DC85E818BD1}"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20615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85F6BE-83FB-4373-B739-9A03C6E36968}" type="datetimeFigureOut">
              <a:rPr lang="en-IN" smtClean="0"/>
              <a:t>06-09-2021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4C8EA3-1CFA-49C1-B5BE-8DC85E818BD1}" type="slidenum">
              <a:rPr lang="en-IN" smtClean="0"/>
              <a:t>‹#›</a:t>
            </a:fld>
            <a:endParaRPr lang="en-IN"/>
          </a:p>
        </p:txBody>
      </p:sp>
    </p:spTree>
    <p:extLst>
      <p:ext uri="{BB962C8B-B14F-4D97-AF65-F5344CB8AC3E}">
        <p14:creationId xmlns:p14="http://schemas.microsoft.com/office/powerpoint/2010/main" val="2078176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85F6BE-83FB-4373-B739-9A03C6E36968}" type="datetimeFigureOut">
              <a:rPr lang="en-IN" smtClean="0"/>
              <a:t>06-09-2021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4C8EA3-1CFA-49C1-B5BE-8DC85E818BD1}"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236089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85F6BE-83FB-4373-B739-9A03C6E36968}" type="datetimeFigureOut">
              <a:rPr lang="en-IN" smtClean="0"/>
              <a:t>06-09-2021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4C8EA3-1CFA-49C1-B5BE-8DC85E818BD1}" type="slidenum">
              <a:rPr lang="en-IN" smtClean="0"/>
              <a:t>‹#›</a:t>
            </a:fld>
            <a:endParaRPr lang="en-IN"/>
          </a:p>
        </p:txBody>
      </p:sp>
    </p:spTree>
    <p:extLst>
      <p:ext uri="{BB962C8B-B14F-4D97-AF65-F5344CB8AC3E}">
        <p14:creationId xmlns:p14="http://schemas.microsoft.com/office/powerpoint/2010/main" val="1959223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85F6BE-83FB-4373-B739-9A03C6E36968}" type="datetimeFigureOut">
              <a:rPr lang="en-IN" smtClean="0"/>
              <a:t>06-09-2021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4C8EA3-1CFA-49C1-B5BE-8DC85E818BD1}"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0434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485F6BE-83FB-4373-B739-9A03C6E36968}" type="datetimeFigureOut">
              <a:rPr lang="en-IN" smtClean="0"/>
              <a:t>06-09-2021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4C8EA3-1CFA-49C1-B5BE-8DC85E818BD1}" type="slidenum">
              <a:rPr lang="en-IN" smtClean="0"/>
              <a:t>‹#›</a:t>
            </a:fld>
            <a:endParaRPr lang="en-IN"/>
          </a:p>
        </p:txBody>
      </p:sp>
    </p:spTree>
    <p:extLst>
      <p:ext uri="{BB962C8B-B14F-4D97-AF65-F5344CB8AC3E}">
        <p14:creationId xmlns:p14="http://schemas.microsoft.com/office/powerpoint/2010/main" val="2361180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85F6BE-83FB-4373-B739-9A03C6E36968}" type="datetimeFigureOut">
              <a:rPr lang="en-IN" smtClean="0"/>
              <a:t>06-09-2021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4C8EA3-1CFA-49C1-B5BE-8DC85E818BD1}" type="slidenum">
              <a:rPr lang="en-IN" smtClean="0"/>
              <a:t>‹#›</a:t>
            </a:fld>
            <a:endParaRPr lang="en-IN"/>
          </a:p>
        </p:txBody>
      </p:sp>
    </p:spTree>
    <p:extLst>
      <p:ext uri="{BB962C8B-B14F-4D97-AF65-F5344CB8AC3E}">
        <p14:creationId xmlns:p14="http://schemas.microsoft.com/office/powerpoint/2010/main" val="307441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85F6BE-83FB-4373-B739-9A03C6E36968}" type="datetimeFigureOut">
              <a:rPr lang="en-IN" smtClean="0"/>
              <a:t>06-09-2021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4C8EA3-1CFA-49C1-B5BE-8DC85E818BD1}" type="slidenum">
              <a:rPr lang="en-IN" smtClean="0"/>
              <a:t>‹#›</a:t>
            </a:fld>
            <a:endParaRPr lang="en-IN"/>
          </a:p>
        </p:txBody>
      </p:sp>
    </p:spTree>
    <p:extLst>
      <p:ext uri="{BB962C8B-B14F-4D97-AF65-F5344CB8AC3E}">
        <p14:creationId xmlns:p14="http://schemas.microsoft.com/office/powerpoint/2010/main" val="799036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8485F6BE-83FB-4373-B739-9A03C6E36968}" type="datetimeFigureOut">
              <a:rPr lang="en-IN" smtClean="0"/>
              <a:t>06-09-2021</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54C8EA3-1CFA-49C1-B5BE-8DC85E818BD1}"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91525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www.flickr.com/photos/matthieu-aubry/237742802/"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ommons.wikimedia.org/wiki/File:Bharathanatyam_By_Ranjitha.jpg" TargetMode="Externa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en.wikiquote.org/wiki/Manipuri_danc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7.gif"/><Relationship Id="rId3" Type="http://schemas.microsoft.com/office/2007/relationships/hdphoto" Target="../media/hdphoto2.wdp"/><Relationship Id="rId7" Type="http://schemas.openxmlformats.org/officeDocument/2006/relationships/slide" Target="slide7.xml"/><Relationship Id="rId12" Type="http://schemas.openxmlformats.org/officeDocument/2006/relationships/slide" Target="slide1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slide" Target="slide5.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s>
</file>

<file path=ppt/slides/_rels/slide4.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fif"/></Relationships>
</file>

<file path=ppt/slides/_rels/slide6.xml.rels><?xml version="1.0" encoding="UTF-8" standalone="yes"?>
<Relationships xmlns="http://schemas.openxmlformats.org/package/2006/relationships"><Relationship Id="rId3" Type="http://schemas.openxmlformats.org/officeDocument/2006/relationships/hyperlink" Target="https://uncyclopedia.ca/wiki/Bhangra"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hyperlink" Target="http://greenerpasturesind.wordpress.com/2013/04/16/bihu-festival-of-assam-a-season-of-zest/" TargetMode="Externa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karczmarczyk.pl/diwali-2012/17,Kinga+Malec+-+Kathak"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BF2E39-5352-44B7-88E6-2B1CB8BAF50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2094435-9D11-437E-9867-A3CE9D5AED27}"/>
              </a:ext>
            </a:extLst>
          </p:cNvPr>
          <p:cNvSpPr/>
          <p:nvPr/>
        </p:nvSpPr>
        <p:spPr>
          <a:xfrm>
            <a:off x="0" y="1"/>
            <a:ext cx="8682606" cy="6857999"/>
          </a:xfrm>
          <a:prstGeom prst="rect">
            <a:avLst/>
          </a:prstGeom>
          <a:solidFill>
            <a:srgbClr val="020022">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F46B795D-2C3F-4FD7-8883-C691B1A649CF}"/>
              </a:ext>
            </a:extLst>
          </p:cNvPr>
          <p:cNvSpPr txBox="1">
            <a:spLocks/>
          </p:cNvSpPr>
          <p:nvPr/>
        </p:nvSpPr>
        <p:spPr>
          <a:xfrm>
            <a:off x="-5218119" y="0"/>
            <a:ext cx="5033319" cy="3398108"/>
          </a:xfrm>
          <a:prstGeom prst="rect">
            <a:avLst/>
          </a:prstGeom>
          <a:noFill/>
          <a:ln>
            <a:noFill/>
          </a:ln>
        </p:spPr>
        <p:txBody>
          <a:bodyPr vert="horz" lIns="91440" tIns="45720" rIns="91440" bIns="45720" rtlCol="0" anchor="t">
            <a:noAutofit/>
            <a:scene3d>
              <a:camera prst="orthographicFront"/>
              <a:lightRig rig="threePt" dir="t"/>
            </a:scene3d>
            <a:sp3d prstMaterial="softEdge">
              <a:bevelT w="139700"/>
            </a:sp3d>
          </a:bodyPr>
          <a:lstStyle>
            <a:lvl1pPr algn="r" defTabSz="914400" rtl="0" eaLnBrk="1" latinLnBrk="0" hangingPunct="1">
              <a:lnSpc>
                <a:spcPct val="90000"/>
              </a:lnSpc>
              <a:spcBef>
                <a:spcPct val="0"/>
              </a:spcBef>
              <a:buNone/>
              <a:defRPr sz="6000" b="0" i="0" kern="1200" cap="none">
                <a:solidFill>
                  <a:schemeClr val="tx1"/>
                </a:solidFill>
                <a:effectLst/>
                <a:latin typeface="+mj-lt"/>
                <a:ea typeface="+mj-ea"/>
                <a:cs typeface="+mj-cs"/>
              </a:defRPr>
            </a:lvl1pPr>
          </a:lstStyle>
          <a:p>
            <a:pPr algn="l"/>
            <a:r>
              <a:rPr lang="en-IN" sz="16100" b="1" i="1" dirty="0">
                <a:ln>
                  <a:noFill/>
                  <a:prstDash val="solid"/>
                </a:ln>
                <a:effectLst>
                  <a:glow rad="127000">
                    <a:schemeClr val="accent1">
                      <a:alpha val="0"/>
                    </a:schemeClr>
                  </a:glow>
                </a:effectLst>
                <a:latin typeface="Monotype Corsiva" panose="03010101010201010101" pitchFamily="66" charset="0"/>
              </a:rPr>
              <a:t>Folk </a:t>
            </a:r>
            <a:br>
              <a:rPr lang="en-IN" sz="16100" b="1" i="1" dirty="0">
                <a:ln>
                  <a:noFill/>
                  <a:prstDash val="solid"/>
                </a:ln>
                <a:effectLst>
                  <a:glow rad="127000">
                    <a:schemeClr val="accent1">
                      <a:alpha val="0"/>
                    </a:schemeClr>
                  </a:glow>
                </a:effectLst>
                <a:latin typeface="Monotype Corsiva" panose="03010101010201010101" pitchFamily="66" charset="0"/>
              </a:rPr>
            </a:br>
            <a:r>
              <a:rPr lang="en-IN" sz="16100" b="1" i="1" dirty="0">
                <a:ln>
                  <a:noFill/>
                  <a:prstDash val="solid"/>
                </a:ln>
                <a:effectLst>
                  <a:glow rad="127000">
                    <a:schemeClr val="accent1">
                      <a:alpha val="0"/>
                    </a:schemeClr>
                  </a:glow>
                </a:effectLst>
                <a:latin typeface="Monotype Corsiva" panose="03010101010201010101" pitchFamily="66" charset="0"/>
              </a:rPr>
              <a:t>Dance</a:t>
            </a:r>
          </a:p>
        </p:txBody>
      </p:sp>
      <p:sp>
        <p:nvSpPr>
          <p:cNvPr id="3" name="Subtitle 2">
            <a:extLst>
              <a:ext uri="{FF2B5EF4-FFF2-40B4-BE49-F238E27FC236}">
                <a16:creationId xmlns:a16="http://schemas.microsoft.com/office/drawing/2014/main" id="{7B13EBB0-E0B2-4122-8D2E-0ED39114E18E}"/>
              </a:ext>
            </a:extLst>
          </p:cNvPr>
          <p:cNvSpPr>
            <a:spLocks noGrp="1"/>
          </p:cNvSpPr>
          <p:nvPr>
            <p:ph type="subTitle" idx="1"/>
          </p:nvPr>
        </p:nvSpPr>
        <p:spPr>
          <a:xfrm>
            <a:off x="9774195" y="5869459"/>
            <a:ext cx="2417805" cy="988542"/>
          </a:xfrm>
        </p:spPr>
        <p:txBody>
          <a:bodyPr>
            <a:normAutofit/>
          </a:bodyPr>
          <a:lstStyle/>
          <a:p>
            <a:r>
              <a:rPr lang="en-IN" b="1" dirty="0">
                <a:ln w="9525">
                  <a:solidFill>
                    <a:schemeClr val="bg1"/>
                  </a:solidFill>
                  <a:prstDash val="solid"/>
                </a:ln>
                <a:effectLst>
                  <a:outerShdw blurRad="12700" dist="38100" dir="2700000" algn="tl" rotWithShape="0">
                    <a:schemeClr val="bg1">
                      <a:lumMod val="50000"/>
                    </a:schemeClr>
                  </a:outerShdw>
                </a:effectLst>
                <a:latin typeface="Segoe UI Black" panose="020B0A02040204020203" pitchFamily="34" charset="0"/>
                <a:ea typeface="Segoe UI Black" panose="020B0A02040204020203" pitchFamily="34" charset="0"/>
              </a:rPr>
              <a:t>By- Aniket Sharma</a:t>
            </a:r>
          </a:p>
          <a:p>
            <a:r>
              <a:rPr lang="en-IN" b="1" dirty="0">
                <a:ln w="9525">
                  <a:solidFill>
                    <a:schemeClr val="bg1"/>
                  </a:solidFill>
                  <a:prstDash val="solid"/>
                </a:ln>
                <a:effectLst>
                  <a:outerShdw blurRad="12700" dist="38100" dir="2700000" algn="tl" rotWithShape="0">
                    <a:schemeClr val="bg1">
                      <a:lumMod val="50000"/>
                    </a:schemeClr>
                  </a:outerShdw>
                </a:effectLst>
                <a:latin typeface="Segoe UI Black" panose="020B0A02040204020203" pitchFamily="34" charset="0"/>
                <a:ea typeface="Segoe UI Black" panose="020B0A02040204020203" pitchFamily="34" charset="0"/>
              </a:rPr>
              <a:t>Class- 3AB</a:t>
            </a:r>
          </a:p>
          <a:p>
            <a:endParaRPr lang="en-IN" b="1" dirty="0">
              <a:ln w="9525">
                <a:solidFill>
                  <a:schemeClr val="bg1"/>
                </a:solidFill>
                <a:prstDash val="solid"/>
              </a:ln>
              <a:effectLst>
                <a:outerShdw blurRad="12700" dist="38100" dir="2700000" algn="tl" rotWithShape="0">
                  <a:schemeClr val="bg1">
                    <a:lumMod val="50000"/>
                  </a:schemeClr>
                </a:outerShd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27997634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150B-6A79-445F-9CB2-A5853BD64CA1}"/>
              </a:ext>
            </a:extLst>
          </p:cNvPr>
          <p:cNvSpPr>
            <a:spLocks noGrp="1"/>
          </p:cNvSpPr>
          <p:nvPr>
            <p:ph type="title"/>
          </p:nvPr>
        </p:nvSpPr>
        <p:spPr>
          <a:xfrm>
            <a:off x="525351" y="514443"/>
            <a:ext cx="6543242" cy="911686"/>
          </a:xfrm>
        </p:spPr>
        <p:txBody>
          <a:bodyPr>
            <a:normAutofit/>
          </a:bodyPr>
          <a:lstStyle/>
          <a:p>
            <a:pPr algn="l"/>
            <a:r>
              <a:rPr lang="en-IN" sz="4800" b="1" spc="600" dirty="0">
                <a:solidFill>
                  <a:schemeClr val="bg1">
                    <a:lumMod val="85000"/>
                    <a:lumOff val="15000"/>
                  </a:schemeClr>
                </a:solidFill>
                <a:latin typeface="Agency FB" panose="020B0503020202020204" pitchFamily="34" charset="0"/>
              </a:rPr>
              <a:t>Kathakali-Kerala</a:t>
            </a:r>
          </a:p>
        </p:txBody>
      </p:sp>
      <p:sp>
        <p:nvSpPr>
          <p:cNvPr id="3" name="Content Placeholder 2">
            <a:extLst>
              <a:ext uri="{FF2B5EF4-FFF2-40B4-BE49-F238E27FC236}">
                <a16:creationId xmlns:a16="http://schemas.microsoft.com/office/drawing/2014/main" id="{2DCE02AD-DA63-4BA7-BDFF-A89CB5DC31A8}"/>
              </a:ext>
            </a:extLst>
          </p:cNvPr>
          <p:cNvSpPr>
            <a:spLocks noGrp="1"/>
          </p:cNvSpPr>
          <p:nvPr>
            <p:ph idx="1"/>
          </p:nvPr>
        </p:nvSpPr>
        <p:spPr>
          <a:xfrm>
            <a:off x="525350" y="1426130"/>
            <a:ext cx="6152287" cy="5431870"/>
          </a:xfrm>
        </p:spPr>
        <p:txBody>
          <a:bodyPr>
            <a:normAutofit fontScale="92500" lnSpcReduction="10000"/>
          </a:bodyPr>
          <a:lstStyle/>
          <a:p>
            <a:pPr>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Kathakali</a:t>
            </a:r>
            <a:r>
              <a:rPr lang="en-US" b="1" spc="300" dirty="0">
                <a:solidFill>
                  <a:schemeClr val="bg1">
                    <a:lumMod val="65000"/>
                    <a:lumOff val="35000"/>
                  </a:schemeClr>
                </a:solidFill>
                <a:latin typeface="Agency FB" panose="020B0503020202020204" pitchFamily="34" charset="0"/>
              </a:rPr>
              <a:t> </a:t>
            </a:r>
            <a:r>
              <a:rPr lang="en-US" b="1" i="0" spc="300" dirty="0">
                <a:solidFill>
                  <a:schemeClr val="bg1">
                    <a:lumMod val="65000"/>
                    <a:lumOff val="35000"/>
                  </a:schemeClr>
                </a:solidFill>
                <a:effectLst/>
                <a:latin typeface="Agency FB" panose="020B0503020202020204" pitchFamily="34" charset="0"/>
              </a:rPr>
              <a:t>is a major form of </a:t>
            </a:r>
            <a:r>
              <a:rPr lang="en-US" b="1" i="0" u="none" strike="noStrike" spc="300" dirty="0">
                <a:solidFill>
                  <a:schemeClr val="bg1">
                    <a:lumMod val="65000"/>
                    <a:lumOff val="35000"/>
                  </a:schemeClr>
                </a:solidFill>
                <a:effectLst/>
                <a:latin typeface="Agency FB" panose="020B0503020202020204" pitchFamily="34" charset="0"/>
              </a:rPr>
              <a:t>classical Indian dance</a:t>
            </a:r>
            <a:r>
              <a:rPr lang="en-US" b="1" u="none" strike="noStrike" spc="300" dirty="0">
                <a:solidFill>
                  <a:schemeClr val="bg1">
                    <a:lumMod val="65000"/>
                    <a:lumOff val="35000"/>
                  </a:schemeClr>
                </a:solidFill>
                <a:latin typeface="Agency FB" panose="020B0503020202020204" pitchFamily="34" charset="0"/>
              </a:rPr>
              <a:t>.</a:t>
            </a:r>
          </a:p>
          <a:p>
            <a:pPr>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It is a "story play" genre of art, but one distinguished by the elaborately colorful make-up, costumes and face masks that the traditionally male actor-dancers wear.</a:t>
            </a:r>
          </a:p>
          <a:p>
            <a:pPr>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Kathakali is a Hindu performance art in the </a:t>
            </a:r>
            <a:r>
              <a:rPr lang="en-US" b="1" i="0" u="none" strike="noStrike" spc="300" dirty="0">
                <a:solidFill>
                  <a:schemeClr val="bg1">
                    <a:lumMod val="65000"/>
                    <a:lumOff val="35000"/>
                  </a:schemeClr>
                </a:solidFill>
                <a:effectLst/>
                <a:latin typeface="Agency FB" panose="020B0503020202020204" pitchFamily="34" charset="0"/>
              </a:rPr>
              <a:t>Malayalam</a:t>
            </a:r>
            <a:r>
              <a:rPr lang="en-US" b="1" i="0" spc="300" dirty="0">
                <a:solidFill>
                  <a:schemeClr val="bg1">
                    <a:lumMod val="65000"/>
                    <a:lumOff val="35000"/>
                  </a:schemeClr>
                </a:solidFill>
                <a:effectLst/>
                <a:latin typeface="Agency FB" panose="020B0503020202020204" pitchFamily="34" charset="0"/>
              </a:rPr>
              <a:t>-speaking southwestern region of </a:t>
            </a:r>
            <a:r>
              <a:rPr lang="en-US" b="1" i="0" u="none" strike="noStrike" spc="300" dirty="0">
                <a:solidFill>
                  <a:schemeClr val="bg1">
                    <a:lumMod val="65000"/>
                    <a:lumOff val="35000"/>
                  </a:schemeClr>
                </a:solidFill>
                <a:effectLst/>
                <a:latin typeface="Agency FB" panose="020B0503020202020204" pitchFamily="34" charset="0"/>
              </a:rPr>
              <a:t>Kerala</a:t>
            </a:r>
            <a:r>
              <a:rPr lang="en-US" b="1" i="0" spc="300" dirty="0">
                <a:solidFill>
                  <a:schemeClr val="bg1">
                    <a:lumMod val="65000"/>
                    <a:lumOff val="35000"/>
                  </a:schemeClr>
                </a:solidFill>
                <a:effectLst/>
                <a:latin typeface="Agency FB" panose="020B0503020202020204" pitchFamily="34" charset="0"/>
              </a:rPr>
              <a:t>.</a:t>
            </a:r>
          </a:p>
          <a:p>
            <a:pPr>
              <a:buClr>
                <a:srgbClr val="00FF00"/>
              </a:buClr>
              <a:buFont typeface="Arial" panose="020B0604020202020204" pitchFamily="34" charset="0"/>
              <a:buChar char="֎"/>
            </a:pPr>
            <a:r>
              <a:rPr lang="en-US" b="1" spc="300" dirty="0">
                <a:solidFill>
                  <a:schemeClr val="bg1">
                    <a:lumMod val="65000"/>
                    <a:lumOff val="35000"/>
                  </a:schemeClr>
                </a:solidFill>
                <a:latin typeface="Agency FB" panose="020B0503020202020204" pitchFamily="34" charset="0"/>
              </a:rPr>
              <a:t>The fully developed style of Kathakali originated around the 17th century, but its roots are in the temple and folk arts southwestern Indian peninsula), which are traceable to at least the 1st millennium CE</a:t>
            </a:r>
            <a:endParaRPr lang="en-IN" b="1" spc="300" dirty="0">
              <a:solidFill>
                <a:schemeClr val="bg1">
                  <a:lumMod val="65000"/>
                  <a:lumOff val="35000"/>
                </a:schemeClr>
              </a:solidFill>
              <a:latin typeface="Agency FB" panose="020B0503020202020204" pitchFamily="34" charset="0"/>
            </a:endParaRPr>
          </a:p>
        </p:txBody>
      </p:sp>
      <p:pic>
        <p:nvPicPr>
          <p:cNvPr id="5" name="Picture 4">
            <a:extLst>
              <a:ext uri="{FF2B5EF4-FFF2-40B4-BE49-F238E27FC236}">
                <a16:creationId xmlns:a16="http://schemas.microsoft.com/office/drawing/2014/main" id="{15815EEC-A55A-450A-9BAD-25F8CE7909FC}"/>
              </a:ext>
            </a:extLst>
          </p:cNvPr>
          <p:cNvPicPr>
            <a:picLocks noChangeAspect="1"/>
          </p:cNvPicPr>
          <p:nvPr/>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77637" y="0"/>
            <a:ext cx="5514363" cy="6858000"/>
          </a:xfrm>
          <a:prstGeom prst="rect">
            <a:avLst/>
          </a:prstGeom>
        </p:spPr>
      </p:pic>
    </p:spTree>
    <p:extLst>
      <p:ext uri="{BB962C8B-B14F-4D97-AF65-F5344CB8AC3E}">
        <p14:creationId xmlns:p14="http://schemas.microsoft.com/office/powerpoint/2010/main" val="230716580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6"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1000"/>
                                        <p:tgtEl>
                                          <p:spTgt spid="5"/>
                                        </p:tgtEl>
                                      </p:cBhvr>
                                    </p:animEffect>
                                  </p:childTnLst>
                                </p:cTn>
                              </p:par>
                            </p:childTnLst>
                          </p:cTn>
                        </p:par>
                        <p:par>
                          <p:cTn id="14" fill="hold">
                            <p:stCondLst>
                              <p:cond delay="225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25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8" dur="25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19" dur="25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0" dur="25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1" dur="250" tmFilter="0,0; .5, 1; 1, 1"/>
                                        <p:tgtEl>
                                          <p:spTgt spid="3">
                                            <p:txEl>
                                              <p:pRg st="0" end="0"/>
                                            </p:txEl>
                                          </p:spTgt>
                                        </p:tgtEl>
                                      </p:cBhvr>
                                    </p:animEffect>
                                  </p:childTnLst>
                                </p:cTn>
                              </p:par>
                            </p:childTnLst>
                          </p:cTn>
                        </p:par>
                        <p:par>
                          <p:cTn id="22" fill="hold">
                            <p:stCondLst>
                              <p:cond delay="3575"/>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25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25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27" dur="25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25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50" tmFilter="0,0; .5, 1; 1, 1"/>
                                        <p:tgtEl>
                                          <p:spTgt spid="3">
                                            <p:txEl>
                                              <p:pRg st="1" end="1"/>
                                            </p:txEl>
                                          </p:spTgt>
                                        </p:tgtEl>
                                      </p:cBhvr>
                                    </p:animEffect>
                                  </p:childTnLst>
                                </p:cTn>
                              </p:par>
                            </p:childTnLst>
                          </p:cTn>
                        </p:par>
                        <p:par>
                          <p:cTn id="30" fill="hold">
                            <p:stCondLst>
                              <p:cond delay="73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p:cTn id="33" dur="25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4" dur="25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35" dur="25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6" dur="25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7" dur="250" tmFilter="0,0; .5, 1; 1, 1"/>
                                        <p:tgtEl>
                                          <p:spTgt spid="3">
                                            <p:txEl>
                                              <p:pRg st="2" end="2"/>
                                            </p:txEl>
                                          </p:spTgt>
                                        </p:tgtEl>
                                      </p:cBhvr>
                                    </p:animEffect>
                                  </p:childTnLst>
                                </p:cTn>
                              </p:par>
                            </p:childTnLst>
                          </p:cTn>
                        </p:par>
                        <p:par>
                          <p:cTn id="38" fill="hold">
                            <p:stCondLst>
                              <p:cond delay="955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p:cTn id="41" dur="25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42" dur="25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43" dur="25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4" dur="25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5" dur="25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150B-6A79-445F-9CB2-A5853BD64CA1}"/>
              </a:ext>
            </a:extLst>
          </p:cNvPr>
          <p:cNvSpPr>
            <a:spLocks noGrp="1"/>
          </p:cNvSpPr>
          <p:nvPr>
            <p:ph type="title"/>
          </p:nvPr>
        </p:nvSpPr>
        <p:spPr>
          <a:xfrm>
            <a:off x="5154043" y="490314"/>
            <a:ext cx="7037957" cy="916455"/>
          </a:xfrm>
          <a:noFill/>
        </p:spPr>
        <p:txBody>
          <a:bodyPr>
            <a:normAutofit fontScale="90000"/>
          </a:bodyPr>
          <a:lstStyle/>
          <a:p>
            <a:pPr algn="l"/>
            <a:r>
              <a:rPr lang="en-IN" sz="4800" b="1" spc="600" dirty="0">
                <a:solidFill>
                  <a:schemeClr val="bg1">
                    <a:lumMod val="85000"/>
                    <a:lumOff val="15000"/>
                  </a:schemeClr>
                </a:solidFill>
                <a:latin typeface="Agency FB" panose="020B0503020202020204" pitchFamily="34" charset="0"/>
              </a:rPr>
              <a:t>Bharatnatyam-Tamil Nadu</a:t>
            </a:r>
          </a:p>
        </p:txBody>
      </p:sp>
      <p:sp>
        <p:nvSpPr>
          <p:cNvPr id="3" name="Content Placeholder 2">
            <a:extLst>
              <a:ext uri="{FF2B5EF4-FFF2-40B4-BE49-F238E27FC236}">
                <a16:creationId xmlns:a16="http://schemas.microsoft.com/office/drawing/2014/main" id="{2DCE02AD-DA63-4BA7-BDFF-A89CB5DC31A8}"/>
              </a:ext>
            </a:extLst>
          </p:cNvPr>
          <p:cNvSpPr>
            <a:spLocks noGrp="1"/>
          </p:cNvSpPr>
          <p:nvPr>
            <p:ph idx="1"/>
          </p:nvPr>
        </p:nvSpPr>
        <p:spPr>
          <a:xfrm>
            <a:off x="5154043" y="1406769"/>
            <a:ext cx="6862734" cy="5451231"/>
          </a:xfrm>
        </p:spPr>
        <p:txBody>
          <a:bodyPr>
            <a:normAutofit fontScale="92500" lnSpcReduction="10000"/>
          </a:bodyPr>
          <a:lstStyle/>
          <a:p>
            <a:pPr>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Bharatanatyam(oldest) also called as </a:t>
            </a:r>
            <a:r>
              <a:rPr lang="en-US" b="1" i="0" spc="300" dirty="0" err="1">
                <a:solidFill>
                  <a:schemeClr val="bg1">
                    <a:lumMod val="65000"/>
                    <a:lumOff val="35000"/>
                  </a:schemeClr>
                </a:solidFill>
                <a:effectLst/>
                <a:latin typeface="Agency FB" panose="020B0503020202020204" pitchFamily="34" charset="0"/>
              </a:rPr>
              <a:t>Sadhir</a:t>
            </a:r>
            <a:r>
              <a:rPr lang="en-US" b="1" i="0" spc="300" dirty="0">
                <a:solidFill>
                  <a:schemeClr val="bg1">
                    <a:lumMod val="65000"/>
                    <a:lumOff val="35000"/>
                  </a:schemeClr>
                </a:solidFill>
                <a:effectLst/>
                <a:latin typeface="Agency FB" panose="020B0503020202020204" pitchFamily="34" charset="0"/>
              </a:rPr>
              <a:t> </a:t>
            </a:r>
            <a:r>
              <a:rPr lang="en-US" b="1" i="0" spc="300" dirty="0" err="1">
                <a:solidFill>
                  <a:schemeClr val="bg1">
                    <a:lumMod val="65000"/>
                    <a:lumOff val="35000"/>
                  </a:schemeClr>
                </a:solidFill>
                <a:effectLst/>
                <a:latin typeface="Agency FB" panose="020B0503020202020204" pitchFamily="34" charset="0"/>
              </a:rPr>
              <a:t>Attam</a:t>
            </a:r>
            <a:r>
              <a:rPr lang="en-US" b="1" i="0" spc="300" dirty="0">
                <a:solidFill>
                  <a:schemeClr val="bg1">
                    <a:lumMod val="65000"/>
                    <a:lumOff val="35000"/>
                  </a:schemeClr>
                </a:solidFill>
                <a:effectLst/>
                <a:latin typeface="Agency FB" panose="020B0503020202020204" pitchFamily="34" charset="0"/>
              </a:rPr>
              <a:t>, is a major form of </a:t>
            </a:r>
            <a:r>
              <a:rPr lang="en-US" b="1" i="0" u="none" strike="noStrike" spc="300" dirty="0">
                <a:solidFill>
                  <a:schemeClr val="bg1">
                    <a:lumMod val="65000"/>
                    <a:lumOff val="35000"/>
                  </a:schemeClr>
                </a:solidFill>
                <a:effectLst/>
                <a:latin typeface="Agency FB" panose="020B0503020202020204" pitchFamily="34" charset="0"/>
              </a:rPr>
              <a:t>Indian classical dance</a:t>
            </a:r>
            <a:r>
              <a:rPr lang="en-US" b="1" i="0" spc="300" dirty="0">
                <a:solidFill>
                  <a:schemeClr val="bg1">
                    <a:lumMod val="65000"/>
                    <a:lumOff val="35000"/>
                  </a:schemeClr>
                </a:solidFill>
                <a:effectLst/>
                <a:latin typeface="Agency FB" panose="020B0503020202020204" pitchFamily="34" charset="0"/>
              </a:rPr>
              <a:t> that originated in </a:t>
            </a:r>
            <a:r>
              <a:rPr lang="en-US" b="1" i="0" u="none" strike="noStrike" spc="300" dirty="0">
                <a:solidFill>
                  <a:schemeClr val="bg1">
                    <a:lumMod val="65000"/>
                    <a:lumOff val="35000"/>
                  </a:schemeClr>
                </a:solidFill>
                <a:effectLst/>
                <a:latin typeface="Agency FB" panose="020B0503020202020204" pitchFamily="34" charset="0"/>
              </a:rPr>
              <a:t>Tamil Nadu</a:t>
            </a:r>
            <a:r>
              <a:rPr lang="en-US" b="1" i="0" spc="300" dirty="0">
                <a:solidFill>
                  <a:schemeClr val="bg1">
                    <a:lumMod val="65000"/>
                    <a:lumOff val="35000"/>
                  </a:schemeClr>
                </a:solidFill>
                <a:effectLst/>
                <a:latin typeface="Agency FB" panose="020B0503020202020204" pitchFamily="34" charset="0"/>
              </a:rPr>
              <a:t>. </a:t>
            </a:r>
          </a:p>
          <a:p>
            <a:pPr>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It has flourished in the temples and courts of southern India since ancient times.</a:t>
            </a:r>
          </a:p>
          <a:p>
            <a:pPr>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It is one of the widely recognized eight forms of Indian classical and it expresses South Indian religious themes and spiritual ideas, particularly of </a:t>
            </a:r>
            <a:r>
              <a:rPr lang="en-US" b="1" i="0" spc="300" dirty="0" err="1">
                <a:solidFill>
                  <a:schemeClr val="bg1">
                    <a:lumMod val="65000"/>
                    <a:lumOff val="35000"/>
                  </a:schemeClr>
                </a:solidFill>
                <a:effectLst/>
                <a:latin typeface="Agency FB" panose="020B0503020202020204" pitchFamily="34" charset="0"/>
              </a:rPr>
              <a:t>Shavism</a:t>
            </a:r>
            <a:r>
              <a:rPr lang="en-US" b="1" spc="300" dirty="0">
                <a:solidFill>
                  <a:schemeClr val="bg1">
                    <a:lumMod val="65000"/>
                    <a:lumOff val="35000"/>
                  </a:schemeClr>
                </a:solidFill>
                <a:latin typeface="Agency FB" panose="020B0503020202020204" pitchFamily="34" charset="0"/>
              </a:rPr>
              <a:t>, Vaishnavism and </a:t>
            </a:r>
            <a:r>
              <a:rPr lang="en-US" b="1" i="0" u="none" strike="noStrike" spc="300" dirty="0">
                <a:solidFill>
                  <a:schemeClr val="bg1">
                    <a:lumMod val="65000"/>
                    <a:lumOff val="35000"/>
                  </a:schemeClr>
                </a:solidFill>
                <a:effectLst/>
                <a:latin typeface="Agency FB" panose="020B0503020202020204" pitchFamily="34" charset="0"/>
              </a:rPr>
              <a:t>Shaktism.</a:t>
            </a:r>
          </a:p>
          <a:p>
            <a:pPr>
              <a:buClr>
                <a:srgbClr val="00FF00"/>
              </a:buClr>
              <a:buFont typeface="Arial" panose="020B0604020202020204" pitchFamily="34" charset="0"/>
              <a:buChar char="֎"/>
            </a:pPr>
            <a:r>
              <a:rPr lang="en-US" b="1" spc="300" dirty="0">
                <a:solidFill>
                  <a:schemeClr val="bg1">
                    <a:lumMod val="65000"/>
                    <a:lumOff val="35000"/>
                  </a:schemeClr>
                </a:solidFill>
                <a:latin typeface="Agency FB" panose="020B0503020202020204" pitchFamily="34" charset="0"/>
              </a:rPr>
              <a:t>Description of Bharatanatyam by 2nd century CE is noted in the ancient Tamil epic Silappatikaram, while temple sculptures of 6th to 9th century CE suggest it was a well refined performance art by the mid-1st millennium CE.</a:t>
            </a:r>
            <a:endParaRPr lang="en-IN" b="1" spc="300" dirty="0">
              <a:solidFill>
                <a:schemeClr val="bg1">
                  <a:lumMod val="65000"/>
                  <a:lumOff val="35000"/>
                </a:schemeClr>
              </a:solidFill>
              <a:latin typeface="Agency FB" panose="020B0503020202020204" pitchFamily="34" charset="0"/>
            </a:endParaRPr>
          </a:p>
        </p:txBody>
      </p:sp>
      <p:pic>
        <p:nvPicPr>
          <p:cNvPr id="5" name="Picture 4">
            <a:extLst>
              <a:ext uri="{FF2B5EF4-FFF2-40B4-BE49-F238E27FC236}">
                <a16:creationId xmlns:a16="http://schemas.microsoft.com/office/drawing/2014/main" id="{7C7D44CE-AED6-4C58-84D3-C070F6FF6EB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19847" r="16576"/>
          <a:stretch/>
        </p:blipFill>
        <p:spPr>
          <a:xfrm>
            <a:off x="0" y="0"/>
            <a:ext cx="5014128" cy="6858000"/>
          </a:xfrm>
          <a:prstGeom prst="rect">
            <a:avLst/>
          </a:prstGeom>
        </p:spPr>
      </p:pic>
    </p:spTree>
    <p:extLst>
      <p:ext uri="{BB962C8B-B14F-4D97-AF65-F5344CB8AC3E}">
        <p14:creationId xmlns:p14="http://schemas.microsoft.com/office/powerpoint/2010/main" val="426532459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childTnLst>
                          </p:cTn>
                        </p:par>
                        <p:par>
                          <p:cTn id="15" fill="hold">
                            <p:stCondLst>
                              <p:cond delay="1000"/>
                            </p:stCondLst>
                            <p:childTnLst>
                              <p:par>
                                <p:cTn id="16" presetID="49" presetClass="entr" presetSubtype="0" decel="100000"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p:cTn id="18"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0"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21" dur="500"/>
                                        <p:tgtEl>
                                          <p:spTgt spid="3">
                                            <p:txEl>
                                              <p:pRg st="0" end="0"/>
                                            </p:txEl>
                                          </p:spTgt>
                                        </p:tgtEl>
                                      </p:cBhvr>
                                    </p:animEffect>
                                  </p:childTnLst>
                                </p:cTn>
                              </p:par>
                            </p:childTnLst>
                          </p:cTn>
                        </p:par>
                        <p:par>
                          <p:cTn id="22" fill="hold">
                            <p:stCondLst>
                              <p:cond delay="1500"/>
                            </p:stCondLst>
                            <p:childTnLst>
                              <p:par>
                                <p:cTn id="23" presetID="49" presetClass="entr" presetSubtype="0" decel="100000" fill="hold" grpId="0"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7" dur="500" fill="hold"/>
                                        <p:tgtEl>
                                          <p:spTgt spid="3">
                                            <p:txEl>
                                              <p:pRg st="1" end="1"/>
                                            </p:txEl>
                                          </p:spTgt>
                                        </p:tgtEl>
                                        <p:attrNameLst>
                                          <p:attrName>style.rotation</p:attrName>
                                        </p:attrNameLst>
                                      </p:cBhvr>
                                      <p:tavLst>
                                        <p:tav tm="0">
                                          <p:val>
                                            <p:fltVal val="360"/>
                                          </p:val>
                                        </p:tav>
                                        <p:tav tm="100000">
                                          <p:val>
                                            <p:fltVal val="0"/>
                                          </p:val>
                                        </p:tav>
                                      </p:tavLst>
                                    </p:anim>
                                    <p:animEffect transition="in" filter="fade">
                                      <p:cBhvr>
                                        <p:cTn id="28" dur="500"/>
                                        <p:tgtEl>
                                          <p:spTgt spid="3">
                                            <p:txEl>
                                              <p:pRg st="1" end="1"/>
                                            </p:txEl>
                                          </p:spTgt>
                                        </p:tgtEl>
                                      </p:cBhvr>
                                    </p:animEffect>
                                  </p:childTnLst>
                                </p:cTn>
                              </p:par>
                            </p:childTnLst>
                          </p:cTn>
                        </p:par>
                        <p:par>
                          <p:cTn id="29" fill="hold">
                            <p:stCondLst>
                              <p:cond delay="2000"/>
                            </p:stCondLst>
                            <p:childTnLst>
                              <p:par>
                                <p:cTn id="30" presetID="49" presetClass="entr" presetSubtype="0" decel="100000"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p:cTn id="3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4" dur="500" fill="hold"/>
                                        <p:tgtEl>
                                          <p:spTgt spid="3">
                                            <p:txEl>
                                              <p:pRg st="2" end="2"/>
                                            </p:txEl>
                                          </p:spTgt>
                                        </p:tgtEl>
                                        <p:attrNameLst>
                                          <p:attrName>style.rotation</p:attrName>
                                        </p:attrNameLst>
                                      </p:cBhvr>
                                      <p:tavLst>
                                        <p:tav tm="0">
                                          <p:val>
                                            <p:fltVal val="360"/>
                                          </p:val>
                                        </p:tav>
                                        <p:tav tm="100000">
                                          <p:val>
                                            <p:fltVal val="0"/>
                                          </p:val>
                                        </p:tav>
                                      </p:tavLst>
                                    </p:anim>
                                    <p:animEffect transition="in" filter="fade">
                                      <p:cBhvr>
                                        <p:cTn id="35" dur="500"/>
                                        <p:tgtEl>
                                          <p:spTgt spid="3">
                                            <p:txEl>
                                              <p:pRg st="2" end="2"/>
                                            </p:txEl>
                                          </p:spTgt>
                                        </p:tgtEl>
                                      </p:cBhvr>
                                    </p:animEffect>
                                  </p:childTnLst>
                                </p:cTn>
                              </p:par>
                            </p:childTnLst>
                          </p:cTn>
                        </p:par>
                        <p:par>
                          <p:cTn id="36" fill="hold">
                            <p:stCondLst>
                              <p:cond delay="2500"/>
                            </p:stCondLst>
                            <p:childTnLst>
                              <p:par>
                                <p:cTn id="37" presetID="49" presetClass="entr" presetSubtype="0" decel="100000" fill="hold" grpId="0" nodeType="after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p:cTn id="3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1" dur="500" fill="hold"/>
                                        <p:tgtEl>
                                          <p:spTgt spid="3">
                                            <p:txEl>
                                              <p:pRg st="3" end="3"/>
                                            </p:txEl>
                                          </p:spTgt>
                                        </p:tgtEl>
                                        <p:attrNameLst>
                                          <p:attrName>style.rotation</p:attrName>
                                        </p:attrNameLst>
                                      </p:cBhvr>
                                      <p:tavLst>
                                        <p:tav tm="0">
                                          <p:val>
                                            <p:fltVal val="360"/>
                                          </p:val>
                                        </p:tav>
                                        <p:tav tm="100000">
                                          <p:val>
                                            <p:fltVal val="0"/>
                                          </p:val>
                                        </p:tav>
                                      </p:tavLst>
                                    </p:anim>
                                    <p:animEffect transition="in" filter="fade">
                                      <p:cBhvr>
                                        <p:cTn id="4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150B-6A79-445F-9CB2-A5853BD64CA1}"/>
              </a:ext>
            </a:extLst>
          </p:cNvPr>
          <p:cNvSpPr>
            <a:spLocks noGrp="1"/>
          </p:cNvSpPr>
          <p:nvPr>
            <p:ph type="title"/>
          </p:nvPr>
        </p:nvSpPr>
        <p:spPr>
          <a:xfrm>
            <a:off x="441365" y="476461"/>
            <a:ext cx="5654636" cy="1077229"/>
          </a:xfrm>
        </p:spPr>
        <p:txBody>
          <a:bodyPr>
            <a:normAutofit/>
          </a:bodyPr>
          <a:lstStyle/>
          <a:p>
            <a:pPr algn="l"/>
            <a:r>
              <a:rPr lang="en-IN" sz="4800" b="1" spc="600" dirty="0">
                <a:solidFill>
                  <a:schemeClr val="bg1">
                    <a:lumMod val="85000"/>
                    <a:lumOff val="15000"/>
                  </a:schemeClr>
                </a:solidFill>
                <a:latin typeface="Agency FB" panose="020B0503020202020204" pitchFamily="34" charset="0"/>
              </a:rPr>
              <a:t>Ras Lila-Manipur</a:t>
            </a:r>
          </a:p>
        </p:txBody>
      </p:sp>
      <p:sp>
        <p:nvSpPr>
          <p:cNvPr id="3" name="Content Placeholder 2">
            <a:extLst>
              <a:ext uri="{FF2B5EF4-FFF2-40B4-BE49-F238E27FC236}">
                <a16:creationId xmlns:a16="http://schemas.microsoft.com/office/drawing/2014/main" id="{2DCE02AD-DA63-4BA7-BDFF-A89CB5DC31A8}"/>
              </a:ext>
            </a:extLst>
          </p:cNvPr>
          <p:cNvSpPr>
            <a:spLocks noGrp="1"/>
          </p:cNvSpPr>
          <p:nvPr>
            <p:ph idx="1"/>
          </p:nvPr>
        </p:nvSpPr>
        <p:spPr>
          <a:xfrm>
            <a:off x="441364" y="1553690"/>
            <a:ext cx="5586629" cy="5102310"/>
          </a:xfrm>
        </p:spPr>
        <p:txBody>
          <a:bodyPr>
            <a:normAutofit fontScale="92500" lnSpcReduction="10000"/>
          </a:bodyPr>
          <a:lstStyle/>
          <a:p>
            <a:pPr algn="l">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The Ras </a:t>
            </a:r>
            <a:r>
              <a:rPr lang="en-US" b="1" i="0" spc="300" dirty="0" err="1">
                <a:solidFill>
                  <a:schemeClr val="bg1">
                    <a:lumMod val="65000"/>
                    <a:lumOff val="35000"/>
                  </a:schemeClr>
                </a:solidFill>
                <a:effectLst/>
                <a:latin typeface="Agency FB" panose="020B0503020202020204" pitchFamily="34" charset="0"/>
              </a:rPr>
              <a:t>lila</a:t>
            </a:r>
            <a:r>
              <a:rPr lang="en-US" b="1" i="0" spc="300" dirty="0">
                <a:solidFill>
                  <a:schemeClr val="bg1">
                    <a:lumMod val="65000"/>
                    <a:lumOff val="35000"/>
                  </a:schemeClr>
                </a:solidFill>
                <a:effectLst/>
                <a:latin typeface="Agency FB" panose="020B0503020202020204" pitchFamily="34" charset="0"/>
              </a:rPr>
              <a:t> or Ras dance or Krishna </a:t>
            </a:r>
            <a:r>
              <a:rPr lang="en-US" b="1" i="0" spc="300" dirty="0" err="1">
                <a:solidFill>
                  <a:schemeClr val="bg1">
                    <a:lumMod val="65000"/>
                    <a:lumOff val="35000"/>
                  </a:schemeClr>
                </a:solidFill>
                <a:effectLst/>
                <a:latin typeface="Agency FB" panose="020B0503020202020204" pitchFamily="34" charset="0"/>
              </a:rPr>
              <a:t>Tandava</a:t>
            </a:r>
            <a:r>
              <a:rPr lang="en-US" b="1" i="0" spc="300" dirty="0">
                <a:solidFill>
                  <a:schemeClr val="bg1">
                    <a:lumMod val="65000"/>
                    <a:lumOff val="35000"/>
                  </a:schemeClr>
                </a:solidFill>
                <a:effectLst/>
                <a:latin typeface="Agency FB" panose="020B0503020202020204" pitchFamily="34" charset="0"/>
              </a:rPr>
              <a:t>, is part of the traditional story of </a:t>
            </a:r>
            <a:r>
              <a:rPr lang="en-US" b="1" i="0" u="none" strike="noStrike" spc="300" dirty="0">
                <a:solidFill>
                  <a:schemeClr val="bg1">
                    <a:lumMod val="65000"/>
                    <a:lumOff val="35000"/>
                  </a:schemeClr>
                </a:solidFill>
                <a:effectLst/>
                <a:latin typeface="Agency FB" panose="020B0503020202020204" pitchFamily="34" charset="0"/>
              </a:rPr>
              <a:t>Krishna</a:t>
            </a:r>
            <a:r>
              <a:rPr lang="en-US" b="1" i="0" spc="300" dirty="0">
                <a:solidFill>
                  <a:schemeClr val="bg1">
                    <a:lumMod val="65000"/>
                    <a:lumOff val="35000"/>
                  </a:schemeClr>
                </a:solidFill>
                <a:effectLst/>
                <a:latin typeface="Agency FB" panose="020B0503020202020204" pitchFamily="34" charset="0"/>
              </a:rPr>
              <a:t> described in Hindu scriptures such as the </a:t>
            </a:r>
            <a:r>
              <a:rPr lang="en-US" b="1" i="0" u="none" strike="noStrike" spc="300" dirty="0">
                <a:solidFill>
                  <a:schemeClr val="bg1">
                    <a:lumMod val="65000"/>
                    <a:lumOff val="35000"/>
                  </a:schemeClr>
                </a:solidFill>
                <a:effectLst/>
                <a:latin typeface="Agency FB" panose="020B0503020202020204" pitchFamily="34" charset="0"/>
              </a:rPr>
              <a:t>Bhagavata Purana</a:t>
            </a:r>
            <a:r>
              <a:rPr lang="en-US" b="1" i="0" spc="300" dirty="0">
                <a:solidFill>
                  <a:schemeClr val="bg1">
                    <a:lumMod val="65000"/>
                    <a:lumOff val="35000"/>
                  </a:schemeClr>
                </a:solidFill>
                <a:effectLst/>
                <a:latin typeface="Agency FB" panose="020B0503020202020204" pitchFamily="34" charset="0"/>
              </a:rPr>
              <a:t> and literature such as the </a:t>
            </a:r>
            <a:r>
              <a:rPr lang="en-US" b="1" i="0" u="none" strike="noStrike" spc="300" dirty="0">
                <a:solidFill>
                  <a:schemeClr val="bg1">
                    <a:lumMod val="65000"/>
                    <a:lumOff val="35000"/>
                  </a:schemeClr>
                </a:solidFill>
                <a:effectLst/>
                <a:latin typeface="Agency FB" panose="020B0503020202020204" pitchFamily="34" charset="0"/>
              </a:rPr>
              <a:t>Gita Govinda</a:t>
            </a:r>
            <a:r>
              <a:rPr lang="en-US" b="1" i="0" spc="300" dirty="0">
                <a:solidFill>
                  <a:schemeClr val="bg1">
                    <a:lumMod val="65000"/>
                    <a:lumOff val="35000"/>
                  </a:schemeClr>
                </a:solidFill>
                <a:effectLst/>
                <a:latin typeface="Agency FB" panose="020B0503020202020204" pitchFamily="34" charset="0"/>
              </a:rPr>
              <a:t>, where he dances with </a:t>
            </a:r>
            <a:r>
              <a:rPr lang="en-US" b="1" i="0" u="none" strike="noStrike" spc="300" dirty="0">
                <a:solidFill>
                  <a:schemeClr val="bg1">
                    <a:lumMod val="65000"/>
                    <a:lumOff val="35000"/>
                  </a:schemeClr>
                </a:solidFill>
                <a:effectLst/>
                <a:latin typeface="Agency FB" panose="020B0503020202020204" pitchFamily="34" charset="0"/>
              </a:rPr>
              <a:t>Radha</a:t>
            </a:r>
            <a:r>
              <a:rPr lang="en-US" b="1" i="0" spc="300" dirty="0">
                <a:solidFill>
                  <a:schemeClr val="bg1">
                    <a:lumMod val="65000"/>
                    <a:lumOff val="35000"/>
                  </a:schemeClr>
                </a:solidFill>
                <a:effectLst/>
                <a:latin typeface="Agency FB" panose="020B0503020202020204" pitchFamily="34" charset="0"/>
              </a:rPr>
              <a:t> and her </a:t>
            </a:r>
            <a:r>
              <a:rPr lang="en-US" b="1" i="0" u="none" strike="noStrike" spc="300" dirty="0" err="1">
                <a:solidFill>
                  <a:schemeClr val="bg1">
                    <a:lumMod val="65000"/>
                    <a:lumOff val="35000"/>
                  </a:schemeClr>
                </a:solidFill>
                <a:effectLst/>
                <a:latin typeface="Agency FB" panose="020B0503020202020204" pitchFamily="34" charset="0"/>
              </a:rPr>
              <a:t>sakhis</a:t>
            </a:r>
            <a:r>
              <a:rPr lang="en-US" b="1" i="0" spc="300" dirty="0">
                <a:solidFill>
                  <a:schemeClr val="bg1">
                    <a:lumMod val="65000"/>
                    <a:lumOff val="35000"/>
                  </a:schemeClr>
                </a:solidFill>
                <a:effectLst/>
                <a:latin typeface="Agency FB" panose="020B0503020202020204" pitchFamily="34" charset="0"/>
              </a:rPr>
              <a:t> (Gopis). </a:t>
            </a:r>
          </a:p>
          <a:p>
            <a:pPr algn="l">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The </a:t>
            </a:r>
            <a:r>
              <a:rPr lang="en-US" b="1" i="0" u="none" strike="noStrike" spc="300" dirty="0">
                <a:solidFill>
                  <a:schemeClr val="bg1">
                    <a:lumMod val="65000"/>
                    <a:lumOff val="35000"/>
                  </a:schemeClr>
                </a:solidFill>
                <a:effectLst/>
                <a:latin typeface="Agency FB" panose="020B0503020202020204" pitchFamily="34" charset="0"/>
              </a:rPr>
              <a:t>Indian classical dance</a:t>
            </a:r>
            <a:r>
              <a:rPr lang="en-US" b="1" i="0" spc="300" dirty="0">
                <a:solidFill>
                  <a:schemeClr val="bg1">
                    <a:lumMod val="65000"/>
                    <a:lumOff val="35000"/>
                  </a:schemeClr>
                </a:solidFill>
                <a:effectLst/>
                <a:latin typeface="Agency FB" panose="020B0503020202020204" pitchFamily="34" charset="0"/>
              </a:rPr>
              <a:t> of </a:t>
            </a:r>
            <a:r>
              <a:rPr lang="en-US" b="1" i="0" u="none" strike="noStrike" spc="300" dirty="0">
                <a:solidFill>
                  <a:schemeClr val="bg1">
                    <a:lumMod val="65000"/>
                    <a:lumOff val="35000"/>
                  </a:schemeClr>
                </a:solidFill>
                <a:effectLst/>
                <a:latin typeface="Agency FB" panose="020B0503020202020204" pitchFamily="34" charset="0"/>
              </a:rPr>
              <a:t>Kathak</a:t>
            </a:r>
            <a:r>
              <a:rPr lang="en-US" b="1" i="0" spc="300" dirty="0">
                <a:solidFill>
                  <a:schemeClr val="bg1">
                    <a:lumMod val="65000"/>
                    <a:lumOff val="35000"/>
                  </a:schemeClr>
                </a:solidFill>
                <a:effectLst/>
                <a:latin typeface="Agency FB" panose="020B0503020202020204" pitchFamily="34" charset="0"/>
              </a:rPr>
              <a:t> evolved from the ‘</a:t>
            </a:r>
            <a:r>
              <a:rPr lang="en-US" b="1" i="0" spc="300" dirty="0" err="1">
                <a:solidFill>
                  <a:schemeClr val="bg1">
                    <a:lumMod val="65000"/>
                    <a:lumOff val="35000"/>
                  </a:schemeClr>
                </a:solidFill>
                <a:effectLst/>
                <a:latin typeface="Agency FB" panose="020B0503020202020204" pitchFamily="34" charset="0"/>
              </a:rPr>
              <a:t>Raslila</a:t>
            </a:r>
            <a:r>
              <a:rPr lang="en-US" b="1" spc="300" dirty="0">
                <a:solidFill>
                  <a:schemeClr val="bg1">
                    <a:lumMod val="65000"/>
                    <a:lumOff val="35000"/>
                  </a:schemeClr>
                </a:solidFill>
                <a:latin typeface="Agency FB" panose="020B0503020202020204" pitchFamily="34" charset="0"/>
              </a:rPr>
              <a:t>’</a:t>
            </a:r>
            <a:r>
              <a:rPr lang="en-US" b="1" i="0" spc="300" dirty="0">
                <a:solidFill>
                  <a:schemeClr val="bg1">
                    <a:lumMod val="65000"/>
                    <a:lumOff val="35000"/>
                  </a:schemeClr>
                </a:solidFill>
                <a:effectLst/>
                <a:latin typeface="Agency FB" panose="020B0503020202020204" pitchFamily="34" charset="0"/>
              </a:rPr>
              <a:t> of </a:t>
            </a:r>
            <a:r>
              <a:rPr lang="en-US" b="1" i="0" u="none" strike="noStrike" spc="300" dirty="0">
                <a:solidFill>
                  <a:schemeClr val="bg1">
                    <a:lumMod val="65000"/>
                    <a:lumOff val="35000"/>
                  </a:schemeClr>
                </a:solidFill>
                <a:effectLst/>
                <a:latin typeface="Agency FB" panose="020B0503020202020204" pitchFamily="34" charset="0"/>
              </a:rPr>
              <a:t>Braj</a:t>
            </a:r>
            <a:r>
              <a:rPr lang="en-US" b="1" i="0" spc="300" dirty="0">
                <a:solidFill>
                  <a:schemeClr val="bg1">
                    <a:lumMod val="65000"/>
                    <a:lumOff val="35000"/>
                  </a:schemeClr>
                </a:solidFill>
                <a:effectLst/>
                <a:latin typeface="Agency FB" panose="020B0503020202020204" pitchFamily="34" charset="0"/>
              </a:rPr>
              <a:t> and Manipuri Classical Dance' (</a:t>
            </a:r>
            <a:r>
              <a:rPr lang="en-US" b="1" i="0" u="none" strike="noStrike" spc="300" dirty="0">
                <a:solidFill>
                  <a:schemeClr val="bg1">
                    <a:lumMod val="65000"/>
                    <a:lumOff val="35000"/>
                  </a:schemeClr>
                </a:solidFill>
                <a:effectLst/>
                <a:latin typeface="Agency FB" panose="020B0503020202020204" pitchFamily="34" charset="0"/>
              </a:rPr>
              <a:t>Vrindavana</a:t>
            </a:r>
            <a:r>
              <a:rPr lang="en-US" b="1" i="0" spc="300" dirty="0">
                <a:solidFill>
                  <a:schemeClr val="bg1">
                    <a:lumMod val="65000"/>
                    <a:lumOff val="35000"/>
                  </a:schemeClr>
                </a:solidFill>
                <a:effectLst/>
                <a:latin typeface="Agency FB" panose="020B0503020202020204" pitchFamily="34" charset="0"/>
              </a:rPr>
              <a:t>) also known as </a:t>
            </a:r>
            <a:r>
              <a:rPr lang="en-US" b="1" i="1" spc="300" dirty="0">
                <a:solidFill>
                  <a:schemeClr val="bg1">
                    <a:lumMod val="65000"/>
                    <a:lumOff val="35000"/>
                  </a:schemeClr>
                </a:solidFill>
                <a:effectLst/>
                <a:latin typeface="Agency FB" panose="020B0503020202020204" pitchFamily="34" charset="0"/>
              </a:rPr>
              <a:t>Natwari Nritya</a:t>
            </a:r>
            <a:r>
              <a:rPr lang="en-US" b="1" i="0" spc="300" dirty="0">
                <a:solidFill>
                  <a:schemeClr val="bg1">
                    <a:lumMod val="65000"/>
                    <a:lumOff val="35000"/>
                  </a:schemeClr>
                </a:solidFill>
                <a:effectLst/>
                <a:latin typeface="Agency FB" panose="020B0503020202020204" pitchFamily="34" charset="0"/>
              </a:rPr>
              <a:t>, which was revived in 1960s by the Kathak dancer, </a:t>
            </a:r>
            <a:r>
              <a:rPr lang="en-US" b="1" i="0" u="none" strike="noStrike" spc="300" dirty="0">
                <a:solidFill>
                  <a:schemeClr val="bg1">
                    <a:lumMod val="65000"/>
                    <a:lumOff val="35000"/>
                  </a:schemeClr>
                </a:solidFill>
                <a:effectLst/>
                <a:latin typeface="Agency FB" panose="020B0503020202020204" pitchFamily="34" charset="0"/>
              </a:rPr>
              <a:t>Uma Sharma</a:t>
            </a:r>
            <a:r>
              <a:rPr lang="en-US" b="1" i="0" spc="300" dirty="0">
                <a:solidFill>
                  <a:schemeClr val="bg1">
                    <a:lumMod val="65000"/>
                    <a:lumOff val="35000"/>
                  </a:schemeClr>
                </a:solidFill>
                <a:effectLst/>
                <a:latin typeface="Agency FB" panose="020B0503020202020204" pitchFamily="34" charset="0"/>
              </a:rPr>
              <a:t>.</a:t>
            </a:r>
            <a:br>
              <a:rPr lang="en-US" b="1" spc="300" dirty="0">
                <a:solidFill>
                  <a:schemeClr val="bg1">
                    <a:lumMod val="65000"/>
                    <a:lumOff val="35000"/>
                  </a:schemeClr>
                </a:solidFill>
                <a:latin typeface="Agency FB" panose="020B0503020202020204" pitchFamily="34" charset="0"/>
              </a:rPr>
            </a:br>
            <a:endParaRPr lang="en-IN" b="1" spc="300" dirty="0">
              <a:solidFill>
                <a:schemeClr val="bg1">
                  <a:lumMod val="65000"/>
                  <a:lumOff val="35000"/>
                </a:schemeClr>
              </a:solidFill>
              <a:latin typeface="Agency FB" panose="020B0503020202020204" pitchFamily="34" charset="0"/>
            </a:endParaRPr>
          </a:p>
        </p:txBody>
      </p:sp>
      <p:pic>
        <p:nvPicPr>
          <p:cNvPr id="5" name="Picture 4">
            <a:extLst>
              <a:ext uri="{FF2B5EF4-FFF2-40B4-BE49-F238E27FC236}">
                <a16:creationId xmlns:a16="http://schemas.microsoft.com/office/drawing/2014/main" id="{979B4815-844B-4DFA-A045-E3495D37F12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aintBrush/>
                    </a14:imgEffect>
                    <a14:imgEffect>
                      <a14:sharpenSoften amount="-25000"/>
                    </a14:imgEffect>
                    <a14:imgEffect>
                      <a14:colorTemperature colorTemp="5300"/>
                    </a14:imgEffect>
                    <a14:imgEffect>
                      <a14:saturation sat="3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11263"/>
          <a:stretch/>
        </p:blipFill>
        <p:spPr>
          <a:xfrm>
            <a:off x="6164009" y="0"/>
            <a:ext cx="6027991" cy="6858000"/>
          </a:xfrm>
          <a:prstGeom prst="rect">
            <a:avLst/>
          </a:prstGeom>
        </p:spPr>
      </p:pic>
    </p:spTree>
    <p:extLst>
      <p:ext uri="{BB962C8B-B14F-4D97-AF65-F5344CB8AC3E}">
        <p14:creationId xmlns:p14="http://schemas.microsoft.com/office/powerpoint/2010/main" val="1623701524"/>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37"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par>
                          <p:cTn id="19" fill="hold">
                            <p:stCondLst>
                              <p:cond delay="2000"/>
                            </p:stCondLst>
                            <p:childTnLst>
                              <p:par>
                                <p:cTn id="20" presetID="37" presetClass="entr" presetSubtype="0" fill="hold" grpId="0"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55A19D9-96F5-400A-AC34-84C885F5A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1999" cy="6858000"/>
          </a:xfrm>
        </p:spPr>
      </p:pic>
      <p:sp>
        <p:nvSpPr>
          <p:cNvPr id="11" name="TextBox 10">
            <a:extLst>
              <a:ext uri="{FF2B5EF4-FFF2-40B4-BE49-F238E27FC236}">
                <a16:creationId xmlns:a16="http://schemas.microsoft.com/office/drawing/2014/main" id="{E344CDA7-1CEC-4F66-AE77-5FB85FDFFE87}"/>
              </a:ext>
            </a:extLst>
          </p:cNvPr>
          <p:cNvSpPr txBox="1"/>
          <p:nvPr/>
        </p:nvSpPr>
        <p:spPr>
          <a:xfrm>
            <a:off x="8879456" y="810900"/>
            <a:ext cx="3312543" cy="2554545"/>
          </a:xfrm>
          <a:prstGeom prst="rect">
            <a:avLst/>
          </a:prstGeom>
          <a:noFill/>
        </p:spPr>
        <p:txBody>
          <a:bodyPr wrap="square" rtlCol="0">
            <a:spAutoFit/>
          </a:bodyPr>
          <a:lstStyle/>
          <a:p>
            <a:pPr algn="ctr"/>
            <a:r>
              <a:rPr lang="en-US" sz="2000" b="1" i="1" dirty="0">
                <a:solidFill>
                  <a:schemeClr val="tx1">
                    <a:lumMod val="50000"/>
                  </a:schemeClr>
                </a:solidFill>
                <a:latin typeface="Bahnschrift SemiBold" panose="020B0502040204020203" pitchFamily="34" charset="0"/>
              </a:rPr>
              <a:t>Created by-</a:t>
            </a:r>
          </a:p>
          <a:p>
            <a:pPr algn="ctr"/>
            <a:r>
              <a:rPr lang="en-US" sz="2000" b="1" dirty="0">
                <a:solidFill>
                  <a:schemeClr val="tx1">
                    <a:lumMod val="50000"/>
                  </a:schemeClr>
                </a:solidFill>
                <a:latin typeface="Bahnschrift SemiBold" panose="020B0502040204020203" pitchFamily="34" charset="0"/>
              </a:rPr>
              <a:t>Aniket Sharma</a:t>
            </a:r>
          </a:p>
          <a:p>
            <a:pPr algn="ctr"/>
            <a:r>
              <a:rPr lang="en-US" sz="2000" b="1" dirty="0">
                <a:solidFill>
                  <a:schemeClr val="tx1">
                    <a:lumMod val="50000"/>
                  </a:schemeClr>
                </a:solidFill>
                <a:latin typeface="Bahnschrift SemiBold" panose="020B0502040204020203" pitchFamily="34" charset="0"/>
              </a:rPr>
              <a:t>3 AB</a:t>
            </a:r>
          </a:p>
          <a:p>
            <a:pPr algn="ctr"/>
            <a:endParaRPr lang="en-US" sz="2000" b="1" dirty="0">
              <a:solidFill>
                <a:schemeClr val="tx1">
                  <a:lumMod val="50000"/>
                </a:schemeClr>
              </a:solidFill>
              <a:latin typeface="Bahnschrift SemiBold" panose="020B0502040204020203" pitchFamily="34" charset="0"/>
            </a:endParaRPr>
          </a:p>
          <a:p>
            <a:pPr algn="ctr"/>
            <a:r>
              <a:rPr lang="en-US" sz="2000" b="1" i="1" dirty="0">
                <a:solidFill>
                  <a:schemeClr val="tx1">
                    <a:lumMod val="50000"/>
                  </a:schemeClr>
                </a:solidFill>
                <a:latin typeface="Bahnschrift SemiBold" panose="020B0502040204020203" pitchFamily="34" charset="0"/>
              </a:rPr>
              <a:t>Special Thanks to-</a:t>
            </a:r>
          </a:p>
          <a:p>
            <a:pPr algn="ctr"/>
            <a:r>
              <a:rPr lang="en-US" sz="2000" b="1" dirty="0">
                <a:solidFill>
                  <a:schemeClr val="tx1">
                    <a:lumMod val="50000"/>
                  </a:schemeClr>
                </a:solidFill>
                <a:latin typeface="Bahnschrift SemiBold" panose="020B0502040204020203" pitchFamily="34" charset="0"/>
              </a:rPr>
              <a:t>My brother</a:t>
            </a:r>
          </a:p>
          <a:p>
            <a:pPr algn="ctr"/>
            <a:r>
              <a:rPr lang="en-US" sz="2000" b="1" dirty="0">
                <a:solidFill>
                  <a:schemeClr val="tx1">
                    <a:lumMod val="50000"/>
                  </a:schemeClr>
                </a:solidFill>
                <a:latin typeface="Bahnschrift SemiBold" panose="020B0502040204020203" pitchFamily="34" charset="0"/>
              </a:rPr>
              <a:t>For helping me with this project</a:t>
            </a:r>
          </a:p>
        </p:txBody>
      </p:sp>
      <p:sp>
        <p:nvSpPr>
          <p:cNvPr id="12" name="TextBox 11">
            <a:extLst>
              <a:ext uri="{FF2B5EF4-FFF2-40B4-BE49-F238E27FC236}">
                <a16:creationId xmlns:a16="http://schemas.microsoft.com/office/drawing/2014/main" id="{85F576F0-6D2C-45EF-B4F4-60594966B2ED}"/>
              </a:ext>
            </a:extLst>
          </p:cNvPr>
          <p:cNvSpPr txBox="1"/>
          <p:nvPr/>
        </p:nvSpPr>
        <p:spPr>
          <a:xfrm>
            <a:off x="0" y="810900"/>
            <a:ext cx="3312543" cy="2554545"/>
          </a:xfrm>
          <a:prstGeom prst="rect">
            <a:avLst/>
          </a:prstGeom>
          <a:noFill/>
        </p:spPr>
        <p:txBody>
          <a:bodyPr wrap="square" rtlCol="0">
            <a:spAutoFit/>
          </a:bodyPr>
          <a:lstStyle/>
          <a:p>
            <a:pPr algn="ctr"/>
            <a:r>
              <a:rPr lang="en-US" sz="2000" b="1" i="1" dirty="0">
                <a:solidFill>
                  <a:schemeClr val="tx1">
                    <a:lumMod val="50000"/>
                  </a:schemeClr>
                </a:solidFill>
                <a:latin typeface="Bahnschrift SemiBold" panose="020B0502040204020203" pitchFamily="34" charset="0"/>
              </a:rPr>
              <a:t>Created by-</a:t>
            </a:r>
          </a:p>
          <a:p>
            <a:pPr algn="ctr"/>
            <a:r>
              <a:rPr lang="en-US" sz="2000" b="1" dirty="0">
                <a:solidFill>
                  <a:schemeClr val="tx1">
                    <a:lumMod val="50000"/>
                  </a:schemeClr>
                </a:solidFill>
                <a:latin typeface="Bahnschrift SemiBold" panose="020B0502040204020203" pitchFamily="34" charset="0"/>
              </a:rPr>
              <a:t>Aniket Sharma</a:t>
            </a:r>
          </a:p>
          <a:p>
            <a:pPr algn="ctr"/>
            <a:r>
              <a:rPr lang="en-US" sz="2000" b="1" dirty="0">
                <a:solidFill>
                  <a:schemeClr val="tx1">
                    <a:lumMod val="50000"/>
                  </a:schemeClr>
                </a:solidFill>
                <a:latin typeface="Bahnschrift SemiBold" panose="020B0502040204020203" pitchFamily="34" charset="0"/>
              </a:rPr>
              <a:t>3 AB</a:t>
            </a:r>
          </a:p>
          <a:p>
            <a:pPr algn="ctr"/>
            <a:endParaRPr lang="en-US" sz="2000" b="1" dirty="0">
              <a:solidFill>
                <a:schemeClr val="tx1">
                  <a:lumMod val="50000"/>
                </a:schemeClr>
              </a:solidFill>
              <a:latin typeface="Bahnschrift SemiBold" panose="020B0502040204020203" pitchFamily="34" charset="0"/>
            </a:endParaRPr>
          </a:p>
          <a:p>
            <a:pPr algn="ctr"/>
            <a:r>
              <a:rPr lang="en-US" sz="2000" b="1" i="1" dirty="0">
                <a:solidFill>
                  <a:schemeClr val="tx1">
                    <a:lumMod val="50000"/>
                  </a:schemeClr>
                </a:solidFill>
                <a:latin typeface="Bahnschrift SemiBold" panose="020B0502040204020203" pitchFamily="34" charset="0"/>
              </a:rPr>
              <a:t>Special Thanks to-</a:t>
            </a:r>
          </a:p>
          <a:p>
            <a:pPr algn="ctr"/>
            <a:r>
              <a:rPr lang="en-US" sz="2000" b="1" dirty="0">
                <a:solidFill>
                  <a:schemeClr val="tx1">
                    <a:lumMod val="50000"/>
                  </a:schemeClr>
                </a:solidFill>
                <a:latin typeface="Bahnschrift SemiBold" panose="020B0502040204020203" pitchFamily="34" charset="0"/>
              </a:rPr>
              <a:t>My brother</a:t>
            </a:r>
          </a:p>
          <a:p>
            <a:pPr algn="ctr"/>
            <a:r>
              <a:rPr lang="en-US" sz="2000" b="1" dirty="0">
                <a:solidFill>
                  <a:schemeClr val="tx1">
                    <a:lumMod val="50000"/>
                  </a:schemeClr>
                </a:solidFill>
                <a:latin typeface="Bahnschrift SemiBold" panose="020B0502040204020203" pitchFamily="34" charset="0"/>
              </a:rPr>
              <a:t>For helping me with this project</a:t>
            </a:r>
          </a:p>
        </p:txBody>
      </p:sp>
    </p:spTree>
    <p:extLst>
      <p:ext uri="{BB962C8B-B14F-4D97-AF65-F5344CB8AC3E}">
        <p14:creationId xmlns:p14="http://schemas.microsoft.com/office/powerpoint/2010/main" val="134530370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8"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8000" fill="hold"/>
                                        <p:tgtEl>
                                          <p:spTgt spid="11"/>
                                        </p:tgtEl>
                                        <p:attrNameLst>
                                          <p:attrName>ppt_x</p:attrName>
                                        </p:attrNameLst>
                                      </p:cBhvr>
                                      <p:tavLst>
                                        <p:tav tm="0">
                                          <p:val>
                                            <p:strVal val="#ppt_x"/>
                                          </p:val>
                                        </p:tav>
                                        <p:tav tm="100000">
                                          <p:val>
                                            <p:strVal val="#ppt_x"/>
                                          </p:val>
                                        </p:tav>
                                      </p:tavLst>
                                    </p:anim>
                                    <p:anim calcmode="lin" valueType="num">
                                      <p:cBhvr>
                                        <p:cTn id="11" dur="8000" fill="hold"/>
                                        <p:tgtEl>
                                          <p:spTgt spid="11"/>
                                        </p:tgtEl>
                                        <p:attrNameLst>
                                          <p:attrName>ppt_y</p:attrName>
                                        </p:attrNameLst>
                                      </p:cBhvr>
                                      <p:tavLst>
                                        <p:tav tm="0">
                                          <p:val>
                                            <p:strVal val="#ppt_y+1"/>
                                          </p:val>
                                        </p:tav>
                                        <p:tav tm="100000">
                                          <p:val>
                                            <p:strVal val="#ppt_y-1"/>
                                          </p:val>
                                        </p:tav>
                                      </p:tavLst>
                                    </p:anim>
                                  </p:childTnLst>
                                </p:cTn>
                              </p:par>
                              <p:par>
                                <p:cTn id="12" presetID="28"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8000" fill="hold"/>
                                        <p:tgtEl>
                                          <p:spTgt spid="12"/>
                                        </p:tgtEl>
                                        <p:attrNameLst>
                                          <p:attrName>ppt_x</p:attrName>
                                        </p:attrNameLst>
                                      </p:cBhvr>
                                      <p:tavLst>
                                        <p:tav tm="0">
                                          <p:val>
                                            <p:strVal val="#ppt_x"/>
                                          </p:val>
                                        </p:tav>
                                        <p:tav tm="100000">
                                          <p:val>
                                            <p:strVal val="#ppt_x"/>
                                          </p:val>
                                        </p:tav>
                                      </p:tavLst>
                                    </p:anim>
                                    <p:anim calcmode="lin" valueType="num">
                                      <p:cBhvr>
                                        <p:cTn id="15" dur="8000" fill="hold"/>
                                        <p:tgtEl>
                                          <p:spTgt spid="1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BF2E39-5352-44B7-88E6-2B1CB8BAF50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2094435-9D11-437E-9867-A3CE9D5AED27}"/>
              </a:ext>
            </a:extLst>
          </p:cNvPr>
          <p:cNvSpPr/>
          <p:nvPr/>
        </p:nvSpPr>
        <p:spPr>
          <a:xfrm>
            <a:off x="0" y="-3"/>
            <a:ext cx="8766495" cy="6857999"/>
          </a:xfrm>
          <a:prstGeom prst="rect">
            <a:avLst/>
          </a:prstGeom>
          <a:solidFill>
            <a:srgbClr val="020022">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F46B795D-2C3F-4FD7-8883-C691B1A649CF}"/>
              </a:ext>
            </a:extLst>
          </p:cNvPr>
          <p:cNvSpPr txBox="1">
            <a:spLocks/>
          </p:cNvSpPr>
          <p:nvPr/>
        </p:nvSpPr>
        <p:spPr>
          <a:xfrm>
            <a:off x="2132561" y="1496192"/>
            <a:ext cx="5033319" cy="3398108"/>
          </a:xfrm>
          <a:prstGeom prst="rect">
            <a:avLst/>
          </a:prstGeom>
          <a:noFill/>
          <a:ln>
            <a:noFill/>
          </a:ln>
        </p:spPr>
        <p:txBody>
          <a:bodyPr vert="horz" lIns="91440" tIns="45720" rIns="91440" bIns="45720" rtlCol="0" anchor="t">
            <a:noAutofit/>
            <a:scene3d>
              <a:camera prst="orthographicFront"/>
              <a:lightRig rig="threePt" dir="t"/>
            </a:scene3d>
            <a:sp3d prstMaterial="softEdge">
              <a:bevelT w="139700"/>
            </a:sp3d>
          </a:bodyPr>
          <a:lstStyle>
            <a:lvl1pPr algn="r" defTabSz="914400" rtl="0" eaLnBrk="1" latinLnBrk="0" hangingPunct="1">
              <a:lnSpc>
                <a:spcPct val="90000"/>
              </a:lnSpc>
              <a:spcBef>
                <a:spcPct val="0"/>
              </a:spcBef>
              <a:buNone/>
              <a:defRPr sz="6000" b="0" i="0" kern="1200" cap="none">
                <a:solidFill>
                  <a:schemeClr val="tx1"/>
                </a:solidFill>
                <a:effectLst/>
                <a:latin typeface="+mj-lt"/>
                <a:ea typeface="+mj-ea"/>
                <a:cs typeface="+mj-cs"/>
              </a:defRPr>
            </a:lvl1pPr>
          </a:lstStyle>
          <a:p>
            <a:pPr algn="l"/>
            <a:r>
              <a:rPr lang="en-IN" sz="16100" b="1" i="1" dirty="0">
                <a:ln>
                  <a:noFill/>
                  <a:prstDash val="solid"/>
                </a:ln>
                <a:effectLst>
                  <a:glow rad="127000">
                    <a:schemeClr val="accent1">
                      <a:alpha val="0"/>
                    </a:schemeClr>
                  </a:glow>
                </a:effectLst>
                <a:latin typeface="Monotype Corsiva" panose="03010101010201010101" pitchFamily="66" charset="0"/>
              </a:rPr>
              <a:t>Folk </a:t>
            </a:r>
            <a:br>
              <a:rPr lang="en-IN" sz="16100" b="1" i="1" dirty="0">
                <a:ln>
                  <a:noFill/>
                  <a:prstDash val="solid"/>
                </a:ln>
                <a:effectLst>
                  <a:glow rad="127000">
                    <a:schemeClr val="accent1">
                      <a:alpha val="0"/>
                    </a:schemeClr>
                  </a:glow>
                </a:effectLst>
                <a:latin typeface="Monotype Corsiva" panose="03010101010201010101" pitchFamily="66" charset="0"/>
              </a:rPr>
            </a:br>
            <a:r>
              <a:rPr lang="en-IN" sz="16100" b="1" i="1" dirty="0">
                <a:ln>
                  <a:noFill/>
                  <a:prstDash val="solid"/>
                </a:ln>
                <a:effectLst>
                  <a:glow rad="127000">
                    <a:schemeClr val="accent1">
                      <a:alpha val="0"/>
                    </a:schemeClr>
                  </a:glow>
                </a:effectLst>
                <a:latin typeface="Monotype Corsiva" panose="03010101010201010101" pitchFamily="66" charset="0"/>
              </a:rPr>
              <a:t>Dance</a:t>
            </a:r>
          </a:p>
        </p:txBody>
      </p:sp>
      <p:sp>
        <p:nvSpPr>
          <p:cNvPr id="2" name="Title 1">
            <a:extLst>
              <a:ext uri="{FF2B5EF4-FFF2-40B4-BE49-F238E27FC236}">
                <a16:creationId xmlns:a16="http://schemas.microsoft.com/office/drawing/2014/main" id="{18DA74F1-9BBF-47B6-873D-01A84D5FBCFA}"/>
              </a:ext>
            </a:extLst>
          </p:cNvPr>
          <p:cNvSpPr>
            <a:spLocks noGrp="1"/>
          </p:cNvSpPr>
          <p:nvPr>
            <p:ph type="ctrTitle"/>
          </p:nvPr>
        </p:nvSpPr>
        <p:spPr>
          <a:xfrm>
            <a:off x="2132561" y="1496188"/>
            <a:ext cx="5033319" cy="3398108"/>
          </a:xfrm>
          <a:ln>
            <a:noFill/>
          </a:ln>
        </p:spPr>
        <p:txBody>
          <a:bodyPr>
            <a:normAutofit fontScale="90000"/>
          </a:bodyPr>
          <a:lstStyle/>
          <a:p>
            <a:pPr algn="l"/>
            <a:r>
              <a:rPr lang="en-IN" sz="17900" b="1" i="1" dirty="0">
                <a:ln>
                  <a:solidFill>
                    <a:srgbClr val="00FF00"/>
                  </a:solidFill>
                </a:ln>
                <a:effectLst>
                  <a:glow rad="63500">
                    <a:srgbClr val="00FF00">
                      <a:alpha val="55000"/>
                    </a:srgbClr>
                  </a:glow>
                </a:effectLst>
                <a:latin typeface="Monotype Corsiva" panose="03010101010201010101" pitchFamily="66" charset="0"/>
              </a:rPr>
              <a:t>Folk </a:t>
            </a:r>
            <a:br>
              <a:rPr lang="en-IN" sz="17900" b="1" i="1" dirty="0">
                <a:ln>
                  <a:solidFill>
                    <a:srgbClr val="00FF00"/>
                  </a:solidFill>
                </a:ln>
                <a:effectLst>
                  <a:glow rad="63500">
                    <a:srgbClr val="00FF00">
                      <a:alpha val="55000"/>
                    </a:srgbClr>
                  </a:glow>
                </a:effectLst>
                <a:latin typeface="Monotype Corsiva" panose="03010101010201010101" pitchFamily="66" charset="0"/>
              </a:rPr>
            </a:br>
            <a:r>
              <a:rPr lang="en-IN" sz="17900" b="1" i="1" dirty="0">
                <a:ln>
                  <a:solidFill>
                    <a:srgbClr val="00FF00"/>
                  </a:solidFill>
                  <a:prstDash val="sysDot"/>
                </a:ln>
                <a:effectLst>
                  <a:glow rad="63500">
                    <a:srgbClr val="00FF00">
                      <a:alpha val="55000"/>
                    </a:srgbClr>
                  </a:glow>
                </a:effectLst>
                <a:latin typeface="Monotype Corsiva" panose="03010101010201010101" pitchFamily="66" charset="0"/>
              </a:rPr>
              <a:t>Dance</a:t>
            </a:r>
          </a:p>
        </p:txBody>
      </p:sp>
      <p:sp>
        <p:nvSpPr>
          <p:cNvPr id="3" name="Subtitle 2">
            <a:extLst>
              <a:ext uri="{FF2B5EF4-FFF2-40B4-BE49-F238E27FC236}">
                <a16:creationId xmlns:a16="http://schemas.microsoft.com/office/drawing/2014/main" id="{7B13EBB0-E0B2-4122-8D2E-0ED39114E18E}"/>
              </a:ext>
            </a:extLst>
          </p:cNvPr>
          <p:cNvSpPr>
            <a:spLocks noGrp="1"/>
          </p:cNvSpPr>
          <p:nvPr>
            <p:ph type="subTitle" idx="1"/>
          </p:nvPr>
        </p:nvSpPr>
        <p:spPr>
          <a:xfrm>
            <a:off x="9774195" y="5869459"/>
            <a:ext cx="2417805" cy="988542"/>
          </a:xfrm>
        </p:spPr>
        <p:txBody>
          <a:bodyPr>
            <a:normAutofit/>
          </a:bodyPr>
          <a:lstStyle/>
          <a:p>
            <a:r>
              <a:rPr lang="en-IN" b="1" dirty="0">
                <a:ln w="9525">
                  <a:solidFill>
                    <a:schemeClr val="bg1"/>
                  </a:solidFill>
                  <a:prstDash val="solid"/>
                </a:ln>
                <a:effectLst>
                  <a:outerShdw blurRad="12700" dist="38100" dir="2700000" algn="tl" rotWithShape="0">
                    <a:schemeClr val="bg1">
                      <a:lumMod val="50000"/>
                    </a:schemeClr>
                  </a:outerShdw>
                </a:effectLst>
                <a:latin typeface="Segoe UI Black" panose="020B0A02040204020203" pitchFamily="34" charset="0"/>
                <a:ea typeface="Segoe UI Black" panose="020B0A02040204020203" pitchFamily="34" charset="0"/>
              </a:rPr>
              <a:t>By- Aniket Sharma</a:t>
            </a:r>
          </a:p>
          <a:p>
            <a:r>
              <a:rPr lang="en-IN" b="1" dirty="0">
                <a:ln w="9525">
                  <a:solidFill>
                    <a:schemeClr val="bg1"/>
                  </a:solidFill>
                  <a:prstDash val="solid"/>
                </a:ln>
                <a:effectLst>
                  <a:outerShdw blurRad="12700" dist="38100" dir="2700000" algn="tl" rotWithShape="0">
                    <a:schemeClr val="bg1">
                      <a:lumMod val="50000"/>
                    </a:schemeClr>
                  </a:outerShdw>
                </a:effectLst>
                <a:latin typeface="Segoe UI Black" panose="020B0A02040204020203" pitchFamily="34" charset="0"/>
                <a:ea typeface="Segoe UI Black" panose="020B0A02040204020203" pitchFamily="34" charset="0"/>
              </a:rPr>
              <a:t>Class- 3AB</a:t>
            </a:r>
          </a:p>
          <a:p>
            <a:endParaRPr lang="en-IN" b="1" dirty="0">
              <a:ln w="9525">
                <a:solidFill>
                  <a:schemeClr val="bg1"/>
                </a:solidFill>
                <a:prstDash val="solid"/>
              </a:ln>
              <a:effectLst>
                <a:outerShdw blurRad="12700" dist="38100" dir="2700000" algn="tl" rotWithShape="0">
                  <a:schemeClr val="bg1">
                    <a:lumMod val="50000"/>
                  </a:schemeClr>
                </a:outerShdw>
              </a:effectLst>
              <a:latin typeface="Segoe UI Black" panose="020B0A02040204020203" pitchFamily="34" charset="0"/>
              <a:ea typeface="Segoe UI Black" panose="020B0A02040204020203" pitchFamily="34" charset="0"/>
            </a:endParaRPr>
          </a:p>
        </p:txBody>
      </p:sp>
      <p:sp>
        <p:nvSpPr>
          <p:cNvPr id="8" name="Rectangle 7">
            <a:extLst>
              <a:ext uri="{FF2B5EF4-FFF2-40B4-BE49-F238E27FC236}">
                <a16:creationId xmlns:a16="http://schemas.microsoft.com/office/drawing/2014/main" id="{8A73142C-2F1C-436B-B161-E1A33722AD39}"/>
              </a:ext>
            </a:extLst>
          </p:cNvPr>
          <p:cNvSpPr/>
          <p:nvPr/>
        </p:nvSpPr>
        <p:spPr>
          <a:xfrm>
            <a:off x="78173" y="1"/>
            <a:ext cx="45719" cy="6857999"/>
          </a:xfrm>
          <a:prstGeom prst="rect">
            <a:avLst/>
          </a:prstGeom>
          <a:solidFill>
            <a:schemeClr val="tx1">
              <a:alpha val="90000"/>
            </a:schemeClr>
          </a:solidFill>
          <a:ln w="31750">
            <a:solidFill>
              <a:srgbClr val="00B0F0"/>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EEB4384-C0F4-460D-9239-8202555DEBFB}"/>
              </a:ext>
            </a:extLst>
          </p:cNvPr>
          <p:cNvSpPr/>
          <p:nvPr/>
        </p:nvSpPr>
        <p:spPr>
          <a:xfrm>
            <a:off x="8720776" y="-7"/>
            <a:ext cx="45719" cy="6858003"/>
          </a:xfrm>
          <a:prstGeom prst="rect">
            <a:avLst/>
          </a:prstGeom>
          <a:solidFill>
            <a:schemeClr val="tx1"/>
          </a:solidFill>
          <a:ln w="31750">
            <a:solidFill>
              <a:srgbClr val="00B0F0"/>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30EE34B-F3A2-4F97-ACD7-86FA0AA3B0BA}"/>
              </a:ext>
            </a:extLst>
          </p:cNvPr>
          <p:cNvSpPr/>
          <p:nvPr/>
        </p:nvSpPr>
        <p:spPr>
          <a:xfrm>
            <a:off x="1166070" y="1107347"/>
            <a:ext cx="6808086" cy="5100502"/>
          </a:xfrm>
          <a:prstGeom prst="ellipse">
            <a:avLst/>
          </a:prstGeom>
          <a:noFill/>
          <a:ln w="38100">
            <a:solidFill>
              <a:srgbClr val="FF0000"/>
            </a:solidFill>
          </a:ln>
          <a:effectLst>
            <a:glow rad="114300">
              <a:srgbClr val="FF2525">
                <a:alpha val="56863"/>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S_Electricity-12-SFX-Producer">
            <a:hlinkClick r:id="" action="ppaction://media"/>
            <a:extLst>
              <a:ext uri="{FF2B5EF4-FFF2-40B4-BE49-F238E27FC236}">
                <a16:creationId xmlns:a16="http://schemas.microsoft.com/office/drawing/2014/main" id="{D9DEA715-6B07-402E-810B-60AE7D1F1C4E}"/>
              </a:ext>
            </a:extLst>
          </p:cNvPr>
          <p:cNvPicPr>
            <a:picLocks noChangeAspect="1"/>
          </p:cNvPicPr>
          <p:nvPr>
            <a:audioFile r:link="rId1"/>
            <p:extLst>
              <p:ext uri="{DAA4B4D4-6D71-4841-9C94-3DE7FCFB9230}">
                <p14:media xmlns:p14="http://schemas.microsoft.com/office/powerpoint/2010/main" r:embed="rId2">
                  <p14:trim end="469.3333"/>
                </p14:media>
              </p:ext>
            </p:extLst>
          </p:nvPr>
        </p:nvPicPr>
        <p:blipFill>
          <a:blip r:embed="rId6"/>
          <a:stretch>
            <a:fillRect/>
          </a:stretch>
        </p:blipFill>
        <p:spPr>
          <a:xfrm>
            <a:off x="11704637" y="20782"/>
            <a:ext cx="487363" cy="487363"/>
          </a:xfrm>
          <a:prstGeom prst="rect">
            <a:avLst/>
          </a:prstGeom>
        </p:spPr>
      </p:pic>
    </p:spTree>
    <p:extLst>
      <p:ext uri="{BB962C8B-B14F-4D97-AF65-F5344CB8AC3E}">
        <p14:creationId xmlns:p14="http://schemas.microsoft.com/office/powerpoint/2010/main" val="2250800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Cha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3" nodeType="withEffect">
                                  <p:stCondLst>
                                    <p:cond delay="25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grpId="1" nodeType="withEffect">
                                  <p:stCondLst>
                                    <p:cond delay="25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1" nodeType="withEffect">
                                  <p:stCondLst>
                                    <p:cond delay="25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25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2" nodeType="withEffect">
                                  <p:stCondLst>
                                    <p:cond delay="20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2" nodeType="withEffect">
                                  <p:stCondLst>
                                    <p:cond delay="20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2" nodeType="withEffect">
                                  <p:stCondLst>
                                    <p:cond delay="20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2" nodeType="withEffect">
                                  <p:stCondLst>
                                    <p:cond delay="20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xit" presetSubtype="0" fill="hold" grpId="1" nodeType="withEffect">
                                  <p:stCondLst>
                                    <p:cond delay="500"/>
                                  </p:stCondLst>
                                  <p:childTnLst>
                                    <p:set>
                                      <p:cBhvr>
                                        <p:cTn id="32" dur="1" fill="hold">
                                          <p:stCondLst>
                                            <p:cond delay="0"/>
                                          </p:stCondLst>
                                        </p:cTn>
                                        <p:tgtEl>
                                          <p:spTgt spid="4"/>
                                        </p:tgtEl>
                                        <p:attrNameLst>
                                          <p:attrName>style.visibility</p:attrName>
                                        </p:attrNameLst>
                                      </p:cBhvr>
                                      <p:to>
                                        <p:strVal val="hidden"/>
                                      </p:to>
                                    </p:set>
                                  </p:childTnLst>
                                </p:cTn>
                              </p:par>
                              <p:par>
                                <p:cTn id="33" presetID="1" presetClass="exit" presetSubtype="0" fill="hold" grpId="3" nodeType="withEffect">
                                  <p:stCondLst>
                                    <p:cond delay="50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3" nodeType="withEffect">
                                  <p:stCondLst>
                                    <p:cond delay="50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grpId="3" nodeType="withEffect">
                                  <p:stCondLst>
                                    <p:cond delay="500"/>
                                  </p:stCondLst>
                                  <p:childTnLst>
                                    <p:set>
                                      <p:cBhvr>
                                        <p:cTn id="38" dur="1" fill="hold">
                                          <p:stCondLst>
                                            <p:cond delay="0"/>
                                          </p:stCondLst>
                                        </p:cTn>
                                        <p:tgtEl>
                                          <p:spTgt spid="2"/>
                                        </p:tgtEl>
                                        <p:attrNameLst>
                                          <p:attrName>style.visibility</p:attrName>
                                        </p:attrNameLst>
                                      </p:cBhvr>
                                      <p:to>
                                        <p:strVal val="hidden"/>
                                      </p:to>
                                    </p:set>
                                  </p:childTnLst>
                                </p:cTn>
                              </p:par>
                              <p:par>
                                <p:cTn id="39" presetID="1" presetClass="entr" presetSubtype="0" fill="hold" grpId="5" nodeType="withEffect">
                                  <p:stCondLst>
                                    <p:cond delay="55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5" nodeType="withEffect">
                                  <p:stCondLst>
                                    <p:cond delay="55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5" nodeType="withEffect">
                                  <p:stCondLst>
                                    <p:cond delay="55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9" nodeType="withEffect">
                                  <p:stCondLst>
                                    <p:cond delay="55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xit" presetSubtype="0" fill="hold" grpId="4" nodeType="withEffect">
                                  <p:stCondLst>
                                    <p:cond delay="800"/>
                                  </p:stCondLst>
                                  <p:childTnLst>
                                    <p:set>
                                      <p:cBhvr>
                                        <p:cTn id="48" dur="1" fill="hold">
                                          <p:stCondLst>
                                            <p:cond delay="0"/>
                                          </p:stCondLst>
                                        </p:cTn>
                                        <p:tgtEl>
                                          <p:spTgt spid="4"/>
                                        </p:tgtEl>
                                        <p:attrNameLst>
                                          <p:attrName>style.visibility</p:attrName>
                                        </p:attrNameLst>
                                      </p:cBhvr>
                                      <p:to>
                                        <p:strVal val="hidden"/>
                                      </p:to>
                                    </p:set>
                                  </p:childTnLst>
                                </p:cTn>
                              </p:par>
                              <p:par>
                                <p:cTn id="49" presetID="1" presetClass="exit" presetSubtype="0" fill="hold" grpId="6" nodeType="withEffect">
                                  <p:stCondLst>
                                    <p:cond delay="80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grpId="6" nodeType="withEffect">
                                  <p:stCondLst>
                                    <p:cond delay="800"/>
                                  </p:stCondLst>
                                  <p:childTnLst>
                                    <p:set>
                                      <p:cBhvr>
                                        <p:cTn id="52" dur="1" fill="hold">
                                          <p:stCondLst>
                                            <p:cond delay="0"/>
                                          </p:stCondLst>
                                        </p:cTn>
                                        <p:tgtEl>
                                          <p:spTgt spid="8"/>
                                        </p:tgtEl>
                                        <p:attrNameLst>
                                          <p:attrName>style.visibility</p:attrName>
                                        </p:attrNameLst>
                                      </p:cBhvr>
                                      <p:to>
                                        <p:strVal val="hidden"/>
                                      </p:to>
                                    </p:set>
                                  </p:childTnLst>
                                </p:cTn>
                              </p:par>
                              <p:par>
                                <p:cTn id="53" presetID="1" presetClass="exit" presetSubtype="0" fill="hold" grpId="6" nodeType="withEffect">
                                  <p:stCondLst>
                                    <p:cond delay="800"/>
                                  </p:stCondLst>
                                  <p:childTnLst>
                                    <p:set>
                                      <p:cBhvr>
                                        <p:cTn id="54" dur="1" fill="hold">
                                          <p:stCondLst>
                                            <p:cond delay="0"/>
                                          </p:stCondLst>
                                        </p:cTn>
                                        <p:tgtEl>
                                          <p:spTgt spid="2"/>
                                        </p:tgtEl>
                                        <p:attrNameLst>
                                          <p:attrName>style.visibility</p:attrName>
                                        </p:attrNameLst>
                                      </p:cBhvr>
                                      <p:to>
                                        <p:strVal val="hidden"/>
                                      </p:to>
                                    </p:set>
                                  </p:childTnLst>
                                </p:cTn>
                              </p:par>
                              <p:par>
                                <p:cTn id="55" presetID="1" presetClass="entr" presetSubtype="0" fill="hold" grpId="10" nodeType="withEffect">
                                  <p:stCondLst>
                                    <p:cond delay="75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grpId="10" nodeType="withEffect">
                                  <p:stCondLst>
                                    <p:cond delay="75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grpId="10" nodeType="withEffect">
                                  <p:stCondLst>
                                    <p:cond delay="750"/>
                                  </p:stCondLst>
                                  <p:childTnLst>
                                    <p:set>
                                      <p:cBhvr>
                                        <p:cTn id="60" dur="1" fill="hold">
                                          <p:stCondLst>
                                            <p:cond delay="0"/>
                                          </p:stCondLst>
                                        </p:cTn>
                                        <p:tgtEl>
                                          <p:spTgt spid="2"/>
                                        </p:tgtEl>
                                        <p:attrNameLst>
                                          <p:attrName>style.visibility</p:attrName>
                                        </p:attrNameLst>
                                      </p:cBhvr>
                                      <p:to>
                                        <p:strVal val="visible"/>
                                      </p:to>
                                    </p:set>
                                  </p:childTnLst>
                                </p:cTn>
                              </p:par>
                              <p:par>
                                <p:cTn id="61" presetID="1" presetClass="entr" presetSubtype="0" fill="hold" grpId="6" nodeType="withEffect">
                                  <p:stCondLst>
                                    <p:cond delay="75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xit" presetSubtype="0" fill="hold" grpId="5" nodeType="withEffect">
                                  <p:stCondLst>
                                    <p:cond delay="1050"/>
                                  </p:stCondLst>
                                  <p:childTnLst>
                                    <p:set>
                                      <p:cBhvr>
                                        <p:cTn id="64" dur="1" fill="hold">
                                          <p:stCondLst>
                                            <p:cond delay="0"/>
                                          </p:stCondLst>
                                        </p:cTn>
                                        <p:tgtEl>
                                          <p:spTgt spid="4"/>
                                        </p:tgtEl>
                                        <p:attrNameLst>
                                          <p:attrName>style.visibility</p:attrName>
                                        </p:attrNameLst>
                                      </p:cBhvr>
                                      <p:to>
                                        <p:strVal val="hidden"/>
                                      </p:to>
                                    </p:set>
                                  </p:childTnLst>
                                </p:cTn>
                              </p:par>
                              <p:par>
                                <p:cTn id="65" presetID="1" presetClass="exit" presetSubtype="0" fill="hold" grpId="7" nodeType="withEffect">
                                  <p:stCondLst>
                                    <p:cond delay="1050"/>
                                  </p:stCondLst>
                                  <p:childTnLst>
                                    <p:set>
                                      <p:cBhvr>
                                        <p:cTn id="66" dur="1" fill="hold">
                                          <p:stCondLst>
                                            <p:cond delay="0"/>
                                          </p:stCondLst>
                                        </p:cTn>
                                        <p:tgtEl>
                                          <p:spTgt spid="10"/>
                                        </p:tgtEl>
                                        <p:attrNameLst>
                                          <p:attrName>style.visibility</p:attrName>
                                        </p:attrNameLst>
                                      </p:cBhvr>
                                      <p:to>
                                        <p:strVal val="hidden"/>
                                      </p:to>
                                    </p:set>
                                  </p:childTnLst>
                                </p:cTn>
                              </p:par>
                              <p:par>
                                <p:cTn id="67" presetID="1" presetClass="exit" presetSubtype="0" fill="hold" grpId="7" nodeType="withEffect">
                                  <p:stCondLst>
                                    <p:cond delay="1050"/>
                                  </p:stCondLst>
                                  <p:childTnLst>
                                    <p:set>
                                      <p:cBhvr>
                                        <p:cTn id="68" dur="1" fill="hold">
                                          <p:stCondLst>
                                            <p:cond delay="0"/>
                                          </p:stCondLst>
                                        </p:cTn>
                                        <p:tgtEl>
                                          <p:spTgt spid="8"/>
                                        </p:tgtEl>
                                        <p:attrNameLst>
                                          <p:attrName>style.visibility</p:attrName>
                                        </p:attrNameLst>
                                      </p:cBhvr>
                                      <p:to>
                                        <p:strVal val="hidden"/>
                                      </p:to>
                                    </p:set>
                                  </p:childTnLst>
                                </p:cTn>
                              </p:par>
                              <p:par>
                                <p:cTn id="69" presetID="1" presetClass="exit" presetSubtype="0" fill="hold" grpId="7" nodeType="withEffect">
                                  <p:stCondLst>
                                    <p:cond delay="1050"/>
                                  </p:stCondLst>
                                  <p:childTnLst>
                                    <p:set>
                                      <p:cBhvr>
                                        <p:cTn id="70" dur="1" fill="hold">
                                          <p:stCondLst>
                                            <p:cond delay="0"/>
                                          </p:stCondLst>
                                        </p:cTn>
                                        <p:tgtEl>
                                          <p:spTgt spid="2"/>
                                        </p:tgtEl>
                                        <p:attrNameLst>
                                          <p:attrName>style.visibility</p:attrName>
                                        </p:attrNameLst>
                                      </p:cBhvr>
                                      <p:to>
                                        <p:strVal val="hidden"/>
                                      </p:to>
                                    </p:set>
                                  </p:childTnLst>
                                </p:cTn>
                              </p:par>
                              <p:par>
                                <p:cTn id="71" presetID="1" presetClass="entr" presetSubtype="0" fill="hold" grpId="8" nodeType="withEffect">
                                  <p:stCondLst>
                                    <p:cond delay="900"/>
                                  </p:stCondLst>
                                  <p:childTnLst>
                                    <p:set>
                                      <p:cBhvr>
                                        <p:cTn id="72" dur="1" fill="hold">
                                          <p:stCondLst>
                                            <p:cond delay="0"/>
                                          </p:stCondLst>
                                        </p:cTn>
                                        <p:tgtEl>
                                          <p:spTgt spid="10"/>
                                        </p:tgtEl>
                                        <p:attrNameLst>
                                          <p:attrName>style.visibility</p:attrName>
                                        </p:attrNameLst>
                                      </p:cBhvr>
                                      <p:to>
                                        <p:strVal val="visible"/>
                                      </p:to>
                                    </p:set>
                                  </p:childTnLst>
                                </p:cTn>
                              </p:par>
                              <p:par>
                                <p:cTn id="73" presetID="1" presetClass="entr" presetSubtype="0" fill="hold" grpId="8" nodeType="withEffect">
                                  <p:stCondLst>
                                    <p:cond delay="90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8" nodeType="withEffect">
                                  <p:stCondLst>
                                    <p:cond delay="900"/>
                                  </p:stCondLst>
                                  <p:childTnLst>
                                    <p:set>
                                      <p:cBhvr>
                                        <p:cTn id="76" dur="1" fill="hold">
                                          <p:stCondLst>
                                            <p:cond delay="0"/>
                                          </p:stCondLst>
                                        </p:cTn>
                                        <p:tgtEl>
                                          <p:spTgt spid="2"/>
                                        </p:tgtEl>
                                        <p:attrNameLst>
                                          <p:attrName>style.visibility</p:attrName>
                                        </p:attrNameLst>
                                      </p:cBhvr>
                                      <p:to>
                                        <p:strVal val="visible"/>
                                      </p:to>
                                    </p:set>
                                  </p:childTnLst>
                                </p:cTn>
                              </p:par>
                              <p:par>
                                <p:cTn id="77" presetID="1" presetClass="entr" presetSubtype="0" fill="hold" grpId="7" nodeType="withEffect">
                                  <p:stCondLst>
                                    <p:cond delay="900"/>
                                  </p:stCondLst>
                                  <p:childTnLst>
                                    <p:set>
                                      <p:cBhvr>
                                        <p:cTn id="78" dur="1" fill="hold">
                                          <p:stCondLst>
                                            <p:cond delay="0"/>
                                          </p:stCondLst>
                                        </p:cTn>
                                        <p:tgtEl>
                                          <p:spTgt spid="4"/>
                                        </p:tgtEl>
                                        <p:attrNameLst>
                                          <p:attrName>style.visibility</p:attrName>
                                        </p:attrNameLst>
                                      </p:cBhvr>
                                      <p:to>
                                        <p:strVal val="visible"/>
                                      </p:to>
                                    </p:set>
                                  </p:childTnLst>
                                </p:cTn>
                              </p:par>
                              <p:par>
                                <p:cTn id="79" presetID="1" presetClass="exit" presetSubtype="0" fill="hold" grpId="8" nodeType="withEffect">
                                  <p:stCondLst>
                                    <p:cond delay="1200"/>
                                  </p:stCondLst>
                                  <p:childTnLst>
                                    <p:set>
                                      <p:cBhvr>
                                        <p:cTn id="80" dur="1" fill="hold">
                                          <p:stCondLst>
                                            <p:cond delay="0"/>
                                          </p:stCondLst>
                                        </p:cTn>
                                        <p:tgtEl>
                                          <p:spTgt spid="4"/>
                                        </p:tgtEl>
                                        <p:attrNameLst>
                                          <p:attrName>style.visibility</p:attrName>
                                        </p:attrNameLst>
                                      </p:cBhvr>
                                      <p:to>
                                        <p:strVal val="hidden"/>
                                      </p:to>
                                    </p:set>
                                  </p:childTnLst>
                                </p:cTn>
                              </p:par>
                              <p:par>
                                <p:cTn id="81" presetID="1" presetClass="exit" presetSubtype="0" fill="hold" grpId="9" nodeType="withEffect">
                                  <p:stCondLst>
                                    <p:cond delay="1200"/>
                                  </p:stCondLst>
                                  <p:childTnLst>
                                    <p:set>
                                      <p:cBhvr>
                                        <p:cTn id="82" dur="1" fill="hold">
                                          <p:stCondLst>
                                            <p:cond delay="0"/>
                                          </p:stCondLst>
                                        </p:cTn>
                                        <p:tgtEl>
                                          <p:spTgt spid="10"/>
                                        </p:tgtEl>
                                        <p:attrNameLst>
                                          <p:attrName>style.visibility</p:attrName>
                                        </p:attrNameLst>
                                      </p:cBhvr>
                                      <p:to>
                                        <p:strVal val="hidden"/>
                                      </p:to>
                                    </p:set>
                                  </p:childTnLst>
                                </p:cTn>
                              </p:par>
                              <p:par>
                                <p:cTn id="83" presetID="1" presetClass="exit" presetSubtype="0" fill="hold" grpId="9" nodeType="withEffect">
                                  <p:stCondLst>
                                    <p:cond delay="1200"/>
                                  </p:stCondLst>
                                  <p:childTnLst>
                                    <p:set>
                                      <p:cBhvr>
                                        <p:cTn id="84" dur="1" fill="hold">
                                          <p:stCondLst>
                                            <p:cond delay="0"/>
                                          </p:stCondLst>
                                        </p:cTn>
                                        <p:tgtEl>
                                          <p:spTgt spid="8"/>
                                        </p:tgtEl>
                                        <p:attrNameLst>
                                          <p:attrName>style.visibility</p:attrName>
                                        </p:attrNameLst>
                                      </p:cBhvr>
                                      <p:to>
                                        <p:strVal val="hidden"/>
                                      </p:to>
                                    </p:set>
                                  </p:childTnLst>
                                </p:cTn>
                              </p:par>
                              <p:par>
                                <p:cTn id="85" presetID="1" presetClass="exit" presetSubtype="0" fill="hold" grpId="9" nodeType="withEffect">
                                  <p:stCondLst>
                                    <p:cond delay="1200"/>
                                  </p:stCondLst>
                                  <p:childTnLst>
                                    <p:set>
                                      <p:cBhvr>
                                        <p:cTn id="86" dur="1" fill="hold">
                                          <p:stCondLst>
                                            <p:cond delay="0"/>
                                          </p:stCondLst>
                                        </p:cTn>
                                        <p:tgtEl>
                                          <p:spTgt spid="2"/>
                                        </p:tgtEl>
                                        <p:attrNameLst>
                                          <p:attrName>style.visibility</p:attrName>
                                        </p:attrNameLst>
                                      </p:cBhvr>
                                      <p:to>
                                        <p:strVal val="hidden"/>
                                      </p:to>
                                    </p:set>
                                  </p:childTnLst>
                                </p:cTn>
                              </p:par>
                              <p:par>
                                <p:cTn id="87" presetID="10" presetClass="entr" presetSubtype="0" fill="hold" grpId="4" nodeType="withEffect">
                                  <p:stCondLst>
                                    <p:cond delay="1600"/>
                                  </p:stCondLst>
                                  <p:childTnLst>
                                    <p:set>
                                      <p:cBhvr>
                                        <p:cTn id="88" dur="1" fill="hold">
                                          <p:stCondLst>
                                            <p:cond delay="0"/>
                                          </p:stCondLst>
                                        </p:cTn>
                                        <p:tgtEl>
                                          <p:spTgt spid="10"/>
                                        </p:tgtEl>
                                        <p:attrNameLst>
                                          <p:attrName>style.visibility</p:attrName>
                                        </p:attrNameLst>
                                      </p:cBhvr>
                                      <p:to>
                                        <p:strVal val="visible"/>
                                      </p:to>
                                    </p:set>
                                    <p:animEffect transition="in" filter="fade">
                                      <p:cBhvr>
                                        <p:cTn id="89" dur="500"/>
                                        <p:tgtEl>
                                          <p:spTgt spid="10"/>
                                        </p:tgtEl>
                                      </p:cBhvr>
                                    </p:animEffect>
                                  </p:childTnLst>
                                </p:cTn>
                              </p:par>
                              <p:par>
                                <p:cTn id="90" presetID="10" presetClass="entr" presetSubtype="0" fill="hold" grpId="4" nodeType="withEffect">
                                  <p:stCondLst>
                                    <p:cond delay="160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par>
                                <p:cTn id="93" presetID="10" presetClass="entr" presetSubtype="0" fill="hold" grpId="4" nodeType="withEffect">
                                  <p:stCondLst>
                                    <p:cond delay="1600"/>
                                  </p:stCondLst>
                                  <p:childTnLst>
                                    <p:set>
                                      <p:cBhvr>
                                        <p:cTn id="94" dur="1" fill="hold">
                                          <p:stCondLst>
                                            <p:cond delay="0"/>
                                          </p:stCondLst>
                                        </p:cTn>
                                        <p:tgtEl>
                                          <p:spTgt spid="2"/>
                                        </p:tgtEl>
                                        <p:attrNameLst>
                                          <p:attrName>style.visibility</p:attrName>
                                        </p:attrNameLst>
                                      </p:cBhvr>
                                      <p:to>
                                        <p:strVal val="visible"/>
                                      </p:to>
                                    </p:set>
                                    <p:animEffect transition="in" filter="fade">
                                      <p:cBhvr>
                                        <p:cTn id="95" dur="500"/>
                                        <p:tgtEl>
                                          <p:spTgt spid="2"/>
                                        </p:tgtEl>
                                      </p:cBhvr>
                                    </p:animEffect>
                                  </p:childTnLst>
                                </p:cTn>
                              </p:par>
                              <p:par>
                                <p:cTn id="96" presetID="10" presetClass="entr" presetSubtype="0" fill="hold" grpId="10" nodeType="withEffect">
                                  <p:stCondLst>
                                    <p:cond delay="160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9" fill="hold" display="0">
                  <p:stCondLst>
                    <p:cond delay="indefinite"/>
                  </p:stCondLst>
                  <p:endCondLst>
                    <p:cond evt="onStopAudio" delay="0">
                      <p:tgtEl>
                        <p:sldTgt/>
                      </p:tgtEl>
                    </p:cond>
                  </p:endCondLst>
                </p:cTn>
                <p:tgtEl>
                  <p:spTgt spid="7"/>
                </p:tgtEl>
              </p:cMediaNode>
            </p:audio>
          </p:childTnLst>
        </p:cTn>
      </p:par>
    </p:tnLst>
    <p:bldLst>
      <p:bldP spid="2" grpId="0"/>
      <p:bldP spid="2" grpId="1"/>
      <p:bldP spid="2" grpId="2"/>
      <p:bldP spid="2" grpId="3"/>
      <p:bldP spid="2" grpId="4"/>
      <p:bldP spid="2" grpId="5"/>
      <p:bldP spid="2" grpId="6"/>
      <p:bldP spid="2" grpId="7"/>
      <p:bldP spid="2" grpId="8"/>
      <p:bldP spid="2" grpId="9"/>
      <p:bldP spid="2" grpId="10"/>
      <p:bldP spid="8" grpId="0" animBg="1"/>
      <p:bldP spid="8" grpId="1" animBg="1"/>
      <p:bldP spid="8" grpId="2" animBg="1"/>
      <p:bldP spid="8" grpId="3" animBg="1"/>
      <p:bldP spid="8" grpId="4" animBg="1"/>
      <p:bldP spid="8" grpId="5" animBg="1"/>
      <p:bldP spid="8" grpId="6" animBg="1"/>
      <p:bldP spid="8" grpId="7" animBg="1"/>
      <p:bldP spid="8" grpId="8" animBg="1"/>
      <p:bldP spid="8" grpId="9" animBg="1"/>
      <p:bldP spid="8" grpId="10" animBg="1"/>
      <p:bldP spid="10" grpId="0" animBg="1"/>
      <p:bldP spid="10" grpId="1" animBg="1"/>
      <p:bldP spid="10" grpId="2" animBg="1"/>
      <p:bldP spid="10" grpId="3" animBg="1"/>
      <p:bldP spid="10" grpId="4" animBg="1"/>
      <p:bldP spid="10" grpId="5" animBg="1"/>
      <p:bldP spid="10" grpId="6" animBg="1"/>
      <p:bldP spid="10" grpId="7" animBg="1"/>
      <p:bldP spid="10" grpId="8" animBg="1"/>
      <p:bldP spid="10" grpId="9" animBg="1"/>
      <p:bldP spid="10" grpId="10" animBg="1"/>
      <p:bldP spid="4" grpId="0" animBg="1"/>
      <p:bldP spid="4" grpId="1" animBg="1"/>
      <p:bldP spid="4" grpId="2" animBg="1"/>
      <p:bldP spid="4" grpId="3" animBg="1"/>
      <p:bldP spid="4" grpId="4" animBg="1"/>
      <p:bldP spid="4" grpId="5" animBg="1"/>
      <p:bldP spid="4" grpId="6" animBg="1"/>
      <p:bldP spid="4" grpId="7" animBg="1"/>
      <p:bldP spid="4" grpId="8" animBg="1"/>
      <p:bldP spid="4" grpId="9" animBg="1"/>
      <p:bldP spid="4" grpId="1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D4909B-B198-468F-B1B6-33136CEE434A}"/>
              </a:ext>
            </a:extLst>
          </p:cNvPr>
          <p:cNvSpPr/>
          <p:nvPr/>
        </p:nvSpPr>
        <p:spPr>
          <a:xfrm>
            <a:off x="0" y="0"/>
            <a:ext cx="12715103"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0BF7D11F-0300-4E38-9B0A-A8D96BC72B5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val="0"/>
              </a:ext>
            </a:extLst>
          </a:blip>
          <a:srcRect l="20878" r="20744"/>
          <a:stretch/>
        </p:blipFill>
        <p:spPr>
          <a:xfrm>
            <a:off x="5535827" y="0"/>
            <a:ext cx="7179276" cy="6858000"/>
          </a:xfrm>
          <a:prstGeom prst="rect">
            <a:avLst/>
          </a:prstGeom>
        </p:spPr>
      </p:pic>
      <p:sp>
        <p:nvSpPr>
          <p:cNvPr id="2" name="Title 1">
            <a:extLst>
              <a:ext uri="{FF2B5EF4-FFF2-40B4-BE49-F238E27FC236}">
                <a16:creationId xmlns:a16="http://schemas.microsoft.com/office/drawing/2014/main" id="{8B2EEA15-E097-4526-B577-3CE8B53D686F}"/>
              </a:ext>
            </a:extLst>
          </p:cNvPr>
          <p:cNvSpPr>
            <a:spLocks noGrp="1"/>
          </p:cNvSpPr>
          <p:nvPr>
            <p:ph type="title"/>
          </p:nvPr>
        </p:nvSpPr>
        <p:spPr>
          <a:xfrm>
            <a:off x="918229" y="512419"/>
            <a:ext cx="2305245" cy="1077229"/>
          </a:xfrm>
        </p:spPr>
        <p:txBody>
          <a:bodyPr>
            <a:normAutofit/>
          </a:bodyPr>
          <a:lstStyle/>
          <a:p>
            <a:pPr algn="l"/>
            <a:r>
              <a:rPr lang="en-IN" sz="4800" spc="600" dirty="0">
                <a:solidFill>
                  <a:schemeClr val="bg1">
                    <a:lumMod val="85000"/>
                    <a:lumOff val="15000"/>
                  </a:schemeClr>
                </a:solidFill>
                <a:latin typeface="Segoe UI Black" panose="020B0A02040204020203" pitchFamily="34" charset="0"/>
                <a:ea typeface="Segoe UI Black" panose="020B0A02040204020203" pitchFamily="34" charset="0"/>
              </a:rPr>
              <a:t>Index</a:t>
            </a:r>
          </a:p>
        </p:txBody>
      </p:sp>
      <p:sp>
        <p:nvSpPr>
          <p:cNvPr id="3" name="Content Placeholder 2">
            <a:extLst>
              <a:ext uri="{FF2B5EF4-FFF2-40B4-BE49-F238E27FC236}">
                <a16:creationId xmlns:a16="http://schemas.microsoft.com/office/drawing/2014/main" id="{BF1AE020-42DE-48EB-97E9-13BCA717F3B7}"/>
              </a:ext>
            </a:extLst>
          </p:cNvPr>
          <p:cNvSpPr>
            <a:spLocks noGrp="1"/>
          </p:cNvSpPr>
          <p:nvPr>
            <p:ph idx="1"/>
          </p:nvPr>
        </p:nvSpPr>
        <p:spPr>
          <a:xfrm>
            <a:off x="918229" y="1589648"/>
            <a:ext cx="7796540" cy="5268352"/>
          </a:xfrm>
        </p:spPr>
        <p:txBody>
          <a:bodyPr>
            <a:normAutofit/>
          </a:bodyPr>
          <a:lstStyle/>
          <a:p>
            <a:pPr>
              <a:buClr>
                <a:srgbClr val="00B050"/>
              </a:buClr>
              <a:buFont typeface="Wingdings" panose="05000000000000000000" pitchFamily="2" charset="2"/>
              <a:buChar char="q"/>
            </a:pPr>
            <a:r>
              <a:rPr lang="en-IN" sz="2400" b="1" spc="300" dirty="0">
                <a:solidFill>
                  <a:schemeClr val="bg1">
                    <a:lumMod val="65000"/>
                    <a:lumOff val="35000"/>
                  </a:schemeClr>
                </a:solidFill>
                <a:latin typeface="Agency FB" panose="020B0503020202020204" pitchFamily="34" charset="0"/>
                <a:hlinkClick r:id="rId4" action="ppaction://hlinksldjump">
                  <a:extLst>
                    <a:ext uri="{A12FA001-AC4F-418D-AE19-62706E023703}">
                      <ahyp:hlinkClr xmlns:ahyp="http://schemas.microsoft.com/office/drawing/2018/hyperlinkcolor" val="tx"/>
                    </a:ext>
                  </a:extLst>
                </a:hlinkClick>
              </a:rPr>
              <a:t>What is folk dance?</a:t>
            </a:r>
            <a:endParaRPr lang="en-IN" sz="2400" b="1" spc="300" dirty="0">
              <a:solidFill>
                <a:schemeClr val="bg1">
                  <a:lumMod val="65000"/>
                  <a:lumOff val="35000"/>
                </a:schemeClr>
              </a:solidFill>
              <a:latin typeface="Agency FB" panose="020B0503020202020204" pitchFamily="34" charset="0"/>
            </a:endParaRPr>
          </a:p>
          <a:p>
            <a:pPr>
              <a:buClr>
                <a:srgbClr val="00B050"/>
              </a:buClr>
              <a:buFont typeface="Wingdings" panose="05000000000000000000" pitchFamily="2" charset="2"/>
              <a:buChar char="q"/>
            </a:pPr>
            <a:r>
              <a:rPr lang="en-IN" sz="2400" b="1" spc="300" dirty="0">
                <a:solidFill>
                  <a:schemeClr val="bg1">
                    <a:lumMod val="65000"/>
                    <a:lumOff val="35000"/>
                  </a:schemeClr>
                </a:solidFill>
                <a:latin typeface="Agency FB" panose="020B0503020202020204" pitchFamily="34" charset="0"/>
                <a:hlinkClick r:id="rId5" action="ppaction://hlinksldjump">
                  <a:extLst>
                    <a:ext uri="{A12FA001-AC4F-418D-AE19-62706E023703}">
                      <ahyp:hlinkClr xmlns:ahyp="http://schemas.microsoft.com/office/drawing/2018/hyperlinkcolor" val="tx"/>
                    </a:ext>
                  </a:extLst>
                </a:hlinkClick>
              </a:rPr>
              <a:t>Variety of folk dance</a:t>
            </a:r>
            <a:endParaRPr lang="en-IN" sz="2400" b="1" spc="300" dirty="0">
              <a:solidFill>
                <a:schemeClr val="bg1">
                  <a:lumMod val="65000"/>
                  <a:lumOff val="35000"/>
                </a:schemeClr>
              </a:solidFill>
              <a:latin typeface="Agency FB" panose="020B0503020202020204" pitchFamily="34" charset="0"/>
            </a:endParaRPr>
          </a:p>
          <a:p>
            <a:pPr lvl="1">
              <a:buClr>
                <a:srgbClr val="00B050"/>
              </a:buClr>
            </a:pPr>
            <a:r>
              <a:rPr lang="en-IN" sz="2000" b="1" spc="300" dirty="0">
                <a:solidFill>
                  <a:schemeClr val="bg1">
                    <a:lumMod val="65000"/>
                    <a:lumOff val="35000"/>
                  </a:schemeClr>
                </a:solidFill>
                <a:latin typeface="Agency FB" panose="020B0503020202020204" pitchFamily="34" charset="0"/>
                <a:hlinkClick r:id="rId6" action="ppaction://hlinksldjump">
                  <a:extLst>
                    <a:ext uri="{A12FA001-AC4F-418D-AE19-62706E023703}">
                      <ahyp:hlinkClr xmlns:ahyp="http://schemas.microsoft.com/office/drawing/2018/hyperlinkcolor" val="tx"/>
                    </a:ext>
                  </a:extLst>
                </a:hlinkClick>
              </a:rPr>
              <a:t>Bhangra</a:t>
            </a:r>
            <a:endParaRPr lang="en-IN" sz="2000" b="1" spc="300" dirty="0">
              <a:solidFill>
                <a:schemeClr val="bg1">
                  <a:lumMod val="65000"/>
                  <a:lumOff val="35000"/>
                </a:schemeClr>
              </a:solidFill>
              <a:latin typeface="Agency FB" panose="020B0503020202020204" pitchFamily="34" charset="0"/>
            </a:endParaRPr>
          </a:p>
          <a:p>
            <a:pPr lvl="1">
              <a:buClr>
                <a:srgbClr val="00B050"/>
              </a:buClr>
            </a:pPr>
            <a:r>
              <a:rPr lang="en-IN" sz="2000" b="1" spc="300" dirty="0">
                <a:solidFill>
                  <a:schemeClr val="bg1">
                    <a:lumMod val="65000"/>
                    <a:lumOff val="35000"/>
                  </a:schemeClr>
                </a:solidFill>
                <a:latin typeface="Agency FB" panose="020B0503020202020204" pitchFamily="34" charset="0"/>
                <a:hlinkClick r:id="rId7" action="ppaction://hlinksldjump">
                  <a:extLst>
                    <a:ext uri="{A12FA001-AC4F-418D-AE19-62706E023703}">
                      <ahyp:hlinkClr xmlns:ahyp="http://schemas.microsoft.com/office/drawing/2018/hyperlinkcolor" val="tx"/>
                    </a:ext>
                  </a:extLst>
                </a:hlinkClick>
              </a:rPr>
              <a:t>Bihu</a:t>
            </a:r>
            <a:r>
              <a:rPr lang="en-IN" sz="2000" b="1" spc="300" dirty="0">
                <a:solidFill>
                  <a:schemeClr val="bg1">
                    <a:lumMod val="65000"/>
                    <a:lumOff val="35000"/>
                  </a:schemeClr>
                </a:solidFill>
                <a:latin typeface="Agency FB" panose="020B0503020202020204" pitchFamily="34" charset="0"/>
              </a:rPr>
              <a:t> </a:t>
            </a:r>
          </a:p>
          <a:p>
            <a:pPr lvl="1">
              <a:buClr>
                <a:srgbClr val="00B050"/>
              </a:buClr>
            </a:pPr>
            <a:r>
              <a:rPr lang="en-IN" sz="2000" b="1" spc="300" dirty="0">
                <a:solidFill>
                  <a:schemeClr val="bg1">
                    <a:lumMod val="65000"/>
                    <a:lumOff val="35000"/>
                  </a:schemeClr>
                </a:solidFill>
                <a:latin typeface="Agency FB" panose="020B0503020202020204" pitchFamily="34" charset="0"/>
                <a:hlinkClick r:id="rId8" action="ppaction://hlinksldjump">
                  <a:extLst>
                    <a:ext uri="{A12FA001-AC4F-418D-AE19-62706E023703}">
                      <ahyp:hlinkClr xmlns:ahyp="http://schemas.microsoft.com/office/drawing/2018/hyperlinkcolor" val="tx"/>
                    </a:ext>
                  </a:extLst>
                </a:hlinkClick>
              </a:rPr>
              <a:t>Kathak</a:t>
            </a:r>
            <a:endParaRPr lang="en-IN" sz="2000" b="1" spc="300" dirty="0">
              <a:solidFill>
                <a:schemeClr val="bg1">
                  <a:lumMod val="65000"/>
                  <a:lumOff val="35000"/>
                </a:schemeClr>
              </a:solidFill>
              <a:latin typeface="Agency FB" panose="020B0503020202020204" pitchFamily="34" charset="0"/>
            </a:endParaRPr>
          </a:p>
          <a:p>
            <a:pPr lvl="1">
              <a:buClr>
                <a:srgbClr val="00B050"/>
              </a:buClr>
            </a:pPr>
            <a:r>
              <a:rPr lang="en-IN" sz="2000" b="1" spc="300" dirty="0">
                <a:solidFill>
                  <a:schemeClr val="bg1">
                    <a:lumMod val="65000"/>
                    <a:lumOff val="35000"/>
                  </a:schemeClr>
                </a:solidFill>
                <a:latin typeface="Agency FB" panose="020B0503020202020204" pitchFamily="34" charset="0"/>
                <a:hlinkClick r:id="rId9" action="ppaction://hlinksldjump">
                  <a:extLst>
                    <a:ext uri="{A12FA001-AC4F-418D-AE19-62706E023703}">
                      <ahyp:hlinkClr xmlns:ahyp="http://schemas.microsoft.com/office/drawing/2018/hyperlinkcolor" val="tx"/>
                    </a:ext>
                  </a:extLst>
                </a:hlinkClick>
              </a:rPr>
              <a:t>Ghumar</a:t>
            </a:r>
            <a:endParaRPr lang="en-IN" sz="2000" b="1" spc="300" dirty="0">
              <a:solidFill>
                <a:schemeClr val="bg1">
                  <a:lumMod val="65000"/>
                  <a:lumOff val="35000"/>
                </a:schemeClr>
              </a:solidFill>
              <a:latin typeface="Agency FB" panose="020B0503020202020204" pitchFamily="34" charset="0"/>
            </a:endParaRPr>
          </a:p>
          <a:p>
            <a:pPr lvl="1">
              <a:buClr>
                <a:srgbClr val="00B050"/>
              </a:buClr>
            </a:pPr>
            <a:r>
              <a:rPr lang="en-IN" sz="2000" b="1" spc="300" dirty="0">
                <a:solidFill>
                  <a:schemeClr val="bg1">
                    <a:lumMod val="65000"/>
                    <a:lumOff val="35000"/>
                  </a:schemeClr>
                </a:solidFill>
                <a:latin typeface="Agency FB" panose="020B0503020202020204" pitchFamily="34" charset="0"/>
                <a:hlinkClick r:id="rId10" action="ppaction://hlinksldjump">
                  <a:extLst>
                    <a:ext uri="{A12FA001-AC4F-418D-AE19-62706E023703}">
                      <ahyp:hlinkClr xmlns:ahyp="http://schemas.microsoft.com/office/drawing/2018/hyperlinkcolor" val="tx"/>
                    </a:ext>
                  </a:extLst>
                </a:hlinkClick>
              </a:rPr>
              <a:t>Kathakali</a:t>
            </a:r>
            <a:endParaRPr lang="en-IN" sz="2000" b="1" spc="300" dirty="0">
              <a:solidFill>
                <a:schemeClr val="bg1">
                  <a:lumMod val="65000"/>
                  <a:lumOff val="35000"/>
                </a:schemeClr>
              </a:solidFill>
              <a:latin typeface="Agency FB" panose="020B0503020202020204" pitchFamily="34" charset="0"/>
            </a:endParaRPr>
          </a:p>
          <a:p>
            <a:pPr lvl="1">
              <a:buClr>
                <a:srgbClr val="00B050"/>
              </a:buClr>
            </a:pPr>
            <a:r>
              <a:rPr lang="en-IN" sz="2000" b="1" spc="300" dirty="0">
                <a:solidFill>
                  <a:schemeClr val="bg1">
                    <a:lumMod val="65000"/>
                    <a:lumOff val="35000"/>
                  </a:schemeClr>
                </a:solidFill>
                <a:latin typeface="Agency FB" panose="020B0503020202020204" pitchFamily="34" charset="0"/>
                <a:hlinkClick r:id="rId11" action="ppaction://hlinksldjump">
                  <a:extLst>
                    <a:ext uri="{A12FA001-AC4F-418D-AE19-62706E023703}">
                      <ahyp:hlinkClr xmlns:ahyp="http://schemas.microsoft.com/office/drawing/2018/hyperlinkcolor" val="tx"/>
                    </a:ext>
                  </a:extLst>
                </a:hlinkClick>
              </a:rPr>
              <a:t>Bharatanatyam</a:t>
            </a:r>
            <a:endParaRPr lang="en-IN" sz="2000" b="1" spc="300" dirty="0">
              <a:solidFill>
                <a:schemeClr val="bg1">
                  <a:lumMod val="65000"/>
                  <a:lumOff val="35000"/>
                </a:schemeClr>
              </a:solidFill>
              <a:latin typeface="Agency FB" panose="020B0503020202020204" pitchFamily="34" charset="0"/>
            </a:endParaRPr>
          </a:p>
          <a:p>
            <a:pPr lvl="1">
              <a:buClr>
                <a:srgbClr val="00B050"/>
              </a:buClr>
            </a:pPr>
            <a:r>
              <a:rPr lang="en-IN" sz="2000" b="1" spc="300" dirty="0">
                <a:solidFill>
                  <a:schemeClr val="bg1">
                    <a:lumMod val="65000"/>
                    <a:lumOff val="35000"/>
                  </a:schemeClr>
                </a:solidFill>
                <a:latin typeface="Agency FB" panose="020B0503020202020204" pitchFamily="34" charset="0"/>
                <a:hlinkClick r:id="rId12" action="ppaction://hlinksldjump">
                  <a:extLst>
                    <a:ext uri="{A12FA001-AC4F-418D-AE19-62706E023703}">
                      <ahyp:hlinkClr xmlns:ahyp="http://schemas.microsoft.com/office/drawing/2018/hyperlinkcolor" val="tx"/>
                    </a:ext>
                  </a:extLst>
                </a:hlinkClick>
              </a:rPr>
              <a:t>Ras</a:t>
            </a:r>
            <a:r>
              <a:rPr lang="en-IN" sz="2000" b="1" spc="300" dirty="0">
                <a:solidFill>
                  <a:schemeClr val="bg1">
                    <a:lumMod val="65000"/>
                    <a:lumOff val="35000"/>
                  </a:schemeClr>
                </a:solidFill>
                <a:effectLst/>
                <a:latin typeface="Agency FB" panose="020B0503020202020204" pitchFamily="34" charset="0"/>
                <a:hlinkClick r:id="rId12" action="ppaction://hlinksldjump">
                  <a:extLst>
                    <a:ext uri="{A12FA001-AC4F-418D-AE19-62706E023703}">
                      <ahyp:hlinkClr xmlns:ahyp="http://schemas.microsoft.com/office/drawing/2018/hyperlinkcolor" val="tx"/>
                    </a:ext>
                  </a:extLst>
                </a:hlinkClick>
              </a:rPr>
              <a:t>Leela</a:t>
            </a:r>
            <a:endParaRPr lang="en-IN" sz="2000" b="1" spc="300" dirty="0">
              <a:solidFill>
                <a:schemeClr val="bg1">
                  <a:lumMod val="65000"/>
                  <a:lumOff val="35000"/>
                </a:schemeClr>
              </a:solidFill>
              <a:latin typeface="Agency FB" panose="020B0503020202020204" pitchFamily="34" charset="0"/>
            </a:endParaRPr>
          </a:p>
          <a:p>
            <a:pPr>
              <a:buClr>
                <a:srgbClr val="00B050"/>
              </a:buClr>
              <a:buFont typeface="Wingdings" panose="05000000000000000000" pitchFamily="2" charset="2"/>
              <a:buChar char="q"/>
            </a:pPr>
            <a:endParaRPr lang="en-IN" dirty="0">
              <a:solidFill>
                <a:schemeClr val="bg1">
                  <a:lumMod val="65000"/>
                  <a:lumOff val="35000"/>
                </a:schemeClr>
              </a:solidFill>
            </a:endParaRPr>
          </a:p>
        </p:txBody>
      </p:sp>
      <p:pic>
        <p:nvPicPr>
          <p:cNvPr id="9" name="Picture 8">
            <a:extLst>
              <a:ext uri="{FF2B5EF4-FFF2-40B4-BE49-F238E27FC236}">
                <a16:creationId xmlns:a16="http://schemas.microsoft.com/office/drawing/2014/main" id="{941BF08C-E41F-41D6-8F22-C8CFD1308FB4}"/>
              </a:ext>
              <a:ext uri="{C183D7F6-B498-43B3-948B-1728B52AA6E4}">
                <adec:decorative xmlns:adec="http://schemas.microsoft.com/office/drawing/2017/decorative" val="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5400000">
            <a:off x="4562653" y="1112088"/>
            <a:ext cx="680051" cy="1029419"/>
          </a:xfrm>
          <a:prstGeom prst="rect">
            <a:avLst/>
          </a:prstGeom>
        </p:spPr>
      </p:pic>
      <p:sp>
        <p:nvSpPr>
          <p:cNvPr id="10" name="TextBox 9">
            <a:extLst>
              <a:ext uri="{FF2B5EF4-FFF2-40B4-BE49-F238E27FC236}">
                <a16:creationId xmlns:a16="http://schemas.microsoft.com/office/drawing/2014/main" id="{BE2CAEF1-9736-4138-869F-B69374A32F4B}"/>
              </a:ext>
            </a:extLst>
          </p:cNvPr>
          <p:cNvSpPr txBox="1"/>
          <p:nvPr/>
        </p:nvSpPr>
        <p:spPr>
          <a:xfrm>
            <a:off x="4390843" y="1958197"/>
            <a:ext cx="1854680" cy="461665"/>
          </a:xfrm>
          <a:prstGeom prst="rect">
            <a:avLst/>
          </a:prstGeom>
          <a:noFill/>
        </p:spPr>
        <p:txBody>
          <a:bodyPr wrap="square" rtlCol="0">
            <a:spAutoFit/>
          </a:bodyPr>
          <a:lstStyle/>
          <a:p>
            <a:r>
              <a:rPr lang="en-US" sz="1200" dirty="0">
                <a:solidFill>
                  <a:schemeClr val="bg1">
                    <a:lumMod val="65000"/>
                    <a:lumOff val="35000"/>
                  </a:schemeClr>
                </a:solidFill>
                <a:latin typeface="Bahnschrift" panose="020B0502040204020203" pitchFamily="34" charset="0"/>
              </a:rPr>
              <a:t>Click these to explore specific topics</a:t>
            </a:r>
          </a:p>
        </p:txBody>
      </p:sp>
    </p:spTree>
    <p:extLst>
      <p:ext uri="{BB962C8B-B14F-4D97-AF65-F5344CB8AC3E}">
        <p14:creationId xmlns:p14="http://schemas.microsoft.com/office/powerpoint/2010/main" val="14066749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anim calcmode="lin" valueType="num">
                                      <p:cBhvr>
                                        <p:cTn id="11" dur="700" fill="hold"/>
                                        <p:tgtEl>
                                          <p:spTgt spid="2"/>
                                        </p:tgtEl>
                                        <p:attrNameLst>
                                          <p:attrName>ppt_x</p:attrName>
                                        </p:attrNameLst>
                                      </p:cBhvr>
                                      <p:tavLst>
                                        <p:tav tm="0">
                                          <p:val>
                                            <p:strVal val="#ppt_x"/>
                                          </p:val>
                                        </p:tav>
                                        <p:tav tm="100000">
                                          <p:val>
                                            <p:strVal val="#ppt_x"/>
                                          </p:val>
                                        </p:tav>
                                      </p:tavLst>
                                    </p:anim>
                                    <p:anim calcmode="lin" valueType="num">
                                      <p:cBhvr>
                                        <p:cTn id="12" dur="700" fill="hold"/>
                                        <p:tgtEl>
                                          <p:spTgt spid="2"/>
                                        </p:tgtEl>
                                        <p:attrNameLst>
                                          <p:attrName>ppt_y</p:attrName>
                                        </p:attrNameLst>
                                      </p:cBhvr>
                                      <p:tavLst>
                                        <p:tav tm="0">
                                          <p:val>
                                            <p:strVal val="#ppt_y-.1"/>
                                          </p:val>
                                        </p:tav>
                                        <p:tav tm="100000">
                                          <p:val>
                                            <p:strVal val="#ppt_y"/>
                                          </p:val>
                                        </p:tav>
                                      </p:tavLst>
                                    </p:anim>
                                  </p:childTnLst>
                                </p:cTn>
                              </p:par>
                            </p:childTnLst>
                          </p:cTn>
                        </p:par>
                        <p:par>
                          <p:cTn id="13" fill="hold">
                            <p:stCondLst>
                              <p:cond delay="700"/>
                            </p:stCondLst>
                            <p:childTnLst>
                              <p:par>
                                <p:cTn id="14" presetID="14" presetClass="entr" presetSubtype="1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6" dur="500"/>
                                        <p:tgtEl>
                                          <p:spTgt spid="3">
                                            <p:txEl>
                                              <p:pRg st="0" end="0"/>
                                            </p:txEl>
                                          </p:spTgt>
                                        </p:tgtEl>
                                      </p:cBhvr>
                                    </p:animEffect>
                                  </p:childTnLst>
                                </p:cTn>
                              </p:par>
                            </p:childTnLst>
                          </p:cTn>
                        </p:par>
                        <p:par>
                          <p:cTn id="17" fill="hold">
                            <p:stCondLst>
                              <p:cond delay="1200"/>
                            </p:stCondLst>
                            <p:childTnLst>
                              <p:par>
                                <p:cTn id="18" presetID="14" presetClass="entr" presetSubtype="10"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par>
                          <p:cTn id="21" fill="hold">
                            <p:stCondLst>
                              <p:cond delay="1700"/>
                            </p:stCondLst>
                            <p:childTnLst>
                              <p:par>
                                <p:cTn id="22" presetID="14" presetClass="entr" presetSubtype="1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4" dur="500"/>
                                        <p:tgtEl>
                                          <p:spTgt spid="3">
                                            <p:txEl>
                                              <p:pRg st="2" end="2"/>
                                            </p:txEl>
                                          </p:spTgt>
                                        </p:tgtEl>
                                      </p:cBhvr>
                                    </p:animEffect>
                                  </p:childTnLst>
                                </p:cTn>
                              </p:par>
                            </p:childTnLst>
                          </p:cTn>
                        </p:par>
                        <p:par>
                          <p:cTn id="25" fill="hold">
                            <p:stCondLst>
                              <p:cond delay="2200"/>
                            </p:stCondLst>
                            <p:childTnLst>
                              <p:par>
                                <p:cTn id="26" presetID="14" presetClass="entr" presetSubtype="1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8" dur="500"/>
                                        <p:tgtEl>
                                          <p:spTgt spid="3">
                                            <p:txEl>
                                              <p:pRg st="3" end="3"/>
                                            </p:txEl>
                                          </p:spTgt>
                                        </p:tgtEl>
                                      </p:cBhvr>
                                    </p:animEffect>
                                  </p:childTnLst>
                                </p:cTn>
                              </p:par>
                            </p:childTnLst>
                          </p:cTn>
                        </p:par>
                        <p:par>
                          <p:cTn id="29" fill="hold">
                            <p:stCondLst>
                              <p:cond delay="2700"/>
                            </p:stCondLst>
                            <p:childTnLst>
                              <p:par>
                                <p:cTn id="30" presetID="14" presetClass="entr" presetSubtype="10" fill="hold" grpId="0"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par>
                          <p:cTn id="33" fill="hold">
                            <p:stCondLst>
                              <p:cond delay="3200"/>
                            </p:stCondLst>
                            <p:childTnLst>
                              <p:par>
                                <p:cTn id="34" presetID="14" presetClass="entr" presetSubtype="10" fill="hold" grpId="0"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6" dur="500"/>
                                        <p:tgtEl>
                                          <p:spTgt spid="3">
                                            <p:txEl>
                                              <p:pRg st="5" end="5"/>
                                            </p:txEl>
                                          </p:spTgt>
                                        </p:tgtEl>
                                      </p:cBhvr>
                                    </p:animEffect>
                                  </p:childTnLst>
                                </p:cTn>
                              </p:par>
                            </p:childTnLst>
                          </p:cTn>
                        </p:par>
                        <p:par>
                          <p:cTn id="37" fill="hold">
                            <p:stCondLst>
                              <p:cond delay="3700"/>
                            </p:stCondLst>
                            <p:childTnLst>
                              <p:par>
                                <p:cTn id="38" presetID="14" presetClass="entr" presetSubtype="10" fill="hold" grpId="0"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0" dur="500"/>
                                        <p:tgtEl>
                                          <p:spTgt spid="3">
                                            <p:txEl>
                                              <p:pRg st="6" end="6"/>
                                            </p:txEl>
                                          </p:spTgt>
                                        </p:tgtEl>
                                      </p:cBhvr>
                                    </p:animEffect>
                                  </p:childTnLst>
                                </p:cTn>
                              </p:par>
                            </p:childTnLst>
                          </p:cTn>
                        </p:par>
                        <p:par>
                          <p:cTn id="41" fill="hold">
                            <p:stCondLst>
                              <p:cond delay="4200"/>
                            </p:stCondLst>
                            <p:childTnLst>
                              <p:par>
                                <p:cTn id="42" presetID="14" presetClass="entr" presetSubtype="10" fill="hold" grpId="0"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4" dur="500"/>
                                        <p:tgtEl>
                                          <p:spTgt spid="3">
                                            <p:txEl>
                                              <p:pRg st="7" end="7"/>
                                            </p:txEl>
                                          </p:spTgt>
                                        </p:tgtEl>
                                      </p:cBhvr>
                                    </p:animEffect>
                                  </p:childTnLst>
                                </p:cTn>
                              </p:par>
                            </p:childTnLst>
                          </p:cTn>
                        </p:par>
                        <p:par>
                          <p:cTn id="45" fill="hold">
                            <p:stCondLst>
                              <p:cond delay="4700"/>
                            </p:stCondLst>
                            <p:childTnLst>
                              <p:par>
                                <p:cTn id="46" presetID="14" presetClass="entr" presetSubtype="10" fill="hold" grpId="0" nodeType="after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8" dur="500"/>
                                        <p:tgtEl>
                                          <p:spTgt spid="3">
                                            <p:txEl>
                                              <p:pRg st="8" end="8"/>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42" presetClass="path" presetSubtype="0" accel="50000" decel="50000" fill="hold" grpId="1" nodeType="withEffect">
                                  <p:stCondLst>
                                    <p:cond delay="0"/>
                                  </p:stCondLst>
                                  <p:childTnLst>
                                    <p:animMotion origin="layout" path="M 2.08333E-6 -2.96296E-6 L 0.00104 0.64815 " pathEditMode="relative" rAng="0" ptsTypes="AA">
                                      <p:cBhvr>
                                        <p:cTn id="56" dur="2000" fill="hold"/>
                                        <p:tgtEl>
                                          <p:spTgt spid="10"/>
                                        </p:tgtEl>
                                        <p:attrNameLst>
                                          <p:attrName>ppt_x</p:attrName>
                                          <p:attrName>ppt_y</p:attrName>
                                        </p:attrNameLst>
                                      </p:cBhvr>
                                      <p:rCtr x="52" y="32407"/>
                                    </p:animMotion>
                                  </p:childTnLst>
                                </p:cTn>
                              </p:par>
                              <p:par>
                                <p:cTn id="57" presetID="42" presetClass="path" presetSubtype="0" accel="50000" decel="50000" fill="hold" nodeType="withEffect">
                                  <p:stCondLst>
                                    <p:cond delay="0"/>
                                  </p:stCondLst>
                                  <p:childTnLst>
                                    <p:animMotion origin="layout" path="M -3.33333E-6 1.48148E-6 L -0.00026 0.65717 " pathEditMode="relative" rAng="0" ptsTypes="AA">
                                      <p:cBhvr>
                                        <p:cTn id="58" dur="2000" fill="hold"/>
                                        <p:tgtEl>
                                          <p:spTgt spid="9"/>
                                        </p:tgtEl>
                                        <p:attrNameLst>
                                          <p:attrName>ppt_x</p:attrName>
                                          <p:attrName>ppt_y</p:attrName>
                                        </p:attrNameLst>
                                      </p:cBhvr>
                                      <p:rCtr x="-13" y="32847"/>
                                    </p:animMotion>
                                  </p:childTnLst>
                                </p:cTn>
                              </p:par>
                            </p:childTnLst>
                          </p:cTn>
                        </p:par>
                        <p:par>
                          <p:cTn id="59" fill="hold">
                            <p:stCondLst>
                              <p:cond delay="6700"/>
                            </p:stCondLst>
                            <p:childTnLst>
                              <p:par>
                                <p:cTn id="60" presetID="10" presetClass="exit" presetSubtype="0" fill="hold" grpId="2" nodeType="after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10" grpId="0"/>
      <p:bldP spid="10" grpId="1"/>
      <p:bldP spid="10" grpId="2"/>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829753-548F-40D8-867A-37417CCFF2E5}"/>
              </a:ext>
            </a:extLst>
          </p:cNvPr>
          <p:cNvSpPr/>
          <p:nvPr/>
        </p:nvSpPr>
        <p:spPr>
          <a:xfrm>
            <a:off x="5548184" y="0"/>
            <a:ext cx="6643817"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3814310-9BC0-4CC3-A13D-280CDE68705D}"/>
              </a:ext>
            </a:extLst>
          </p:cNvPr>
          <p:cNvSpPr>
            <a:spLocks noGrp="1"/>
          </p:cNvSpPr>
          <p:nvPr>
            <p:ph type="title"/>
          </p:nvPr>
        </p:nvSpPr>
        <p:spPr>
          <a:xfrm>
            <a:off x="6215453" y="808056"/>
            <a:ext cx="5597608" cy="1077229"/>
          </a:xfrm>
        </p:spPr>
        <p:txBody>
          <a:bodyPr>
            <a:normAutofit/>
          </a:bodyPr>
          <a:lstStyle/>
          <a:p>
            <a:pPr algn="l"/>
            <a:r>
              <a:rPr lang="en-IN" sz="4800" b="1" spc="300" dirty="0">
                <a:solidFill>
                  <a:schemeClr val="bg1">
                    <a:lumMod val="85000"/>
                    <a:lumOff val="15000"/>
                  </a:schemeClr>
                </a:solidFill>
                <a:latin typeface="Agency FB" panose="020B0503020202020204" pitchFamily="34" charset="0"/>
              </a:rPr>
              <a:t>What is folk dance? </a:t>
            </a:r>
          </a:p>
        </p:txBody>
      </p:sp>
      <p:sp>
        <p:nvSpPr>
          <p:cNvPr id="3" name="Content Placeholder 2">
            <a:extLst>
              <a:ext uri="{FF2B5EF4-FFF2-40B4-BE49-F238E27FC236}">
                <a16:creationId xmlns:a16="http://schemas.microsoft.com/office/drawing/2014/main" id="{570A7588-8F94-4381-82F2-FEFF7AEF7B49}"/>
              </a:ext>
            </a:extLst>
          </p:cNvPr>
          <p:cNvSpPr>
            <a:spLocks noGrp="1"/>
          </p:cNvSpPr>
          <p:nvPr>
            <p:ph idx="1"/>
          </p:nvPr>
        </p:nvSpPr>
        <p:spPr>
          <a:xfrm>
            <a:off x="6215453" y="2052116"/>
            <a:ext cx="5597608" cy="3997828"/>
          </a:xfrm>
        </p:spPr>
        <p:txBody>
          <a:bodyPr>
            <a:normAutofit fontScale="92500" lnSpcReduction="10000"/>
          </a:bodyPr>
          <a:lstStyle/>
          <a:p>
            <a:pPr>
              <a:buClr>
                <a:srgbClr val="00FF00"/>
              </a:buClr>
              <a:buFont typeface="Arial" panose="020B0604020202020204" pitchFamily="34" charset="0"/>
              <a:buChar char="֍"/>
            </a:pPr>
            <a:r>
              <a:rPr lang="en-US" sz="2400" b="1" spc="300" dirty="0">
                <a:solidFill>
                  <a:schemeClr val="bg1">
                    <a:lumMod val="65000"/>
                    <a:lumOff val="35000"/>
                  </a:schemeClr>
                </a:solidFill>
                <a:effectLst/>
                <a:latin typeface="Agency FB" panose="020B0503020202020204" pitchFamily="34" charset="0"/>
              </a:rPr>
              <a:t>A </a:t>
            </a:r>
            <a:r>
              <a:rPr lang="en-US" sz="2400" b="1" i="1" spc="300" dirty="0">
                <a:solidFill>
                  <a:schemeClr val="bg1">
                    <a:lumMod val="65000"/>
                    <a:lumOff val="35000"/>
                  </a:schemeClr>
                </a:solidFill>
                <a:effectLst/>
                <a:latin typeface="Agency FB" panose="020B0503020202020204" pitchFamily="34" charset="0"/>
              </a:rPr>
              <a:t>folk dance </a:t>
            </a:r>
            <a:r>
              <a:rPr lang="en-US" sz="2400" b="1" spc="300" dirty="0">
                <a:solidFill>
                  <a:schemeClr val="bg1">
                    <a:lumMod val="65000"/>
                    <a:lumOff val="35000"/>
                  </a:schemeClr>
                </a:solidFill>
                <a:effectLst/>
                <a:latin typeface="Agency FB" panose="020B0503020202020204" pitchFamily="34" charset="0"/>
              </a:rPr>
              <a:t>is a dance developed by people that reflect the life of the people of a certain country or region. Not all ethnic dances are folk dances.</a:t>
            </a:r>
          </a:p>
          <a:p>
            <a:pPr>
              <a:buClr>
                <a:srgbClr val="00FF00"/>
              </a:buClr>
              <a:buFont typeface="Arial" panose="020B0604020202020204" pitchFamily="34" charset="0"/>
              <a:buChar char="֍"/>
            </a:pPr>
            <a:endParaRPr lang="en-US" sz="2400" b="1" spc="300" dirty="0">
              <a:solidFill>
                <a:schemeClr val="bg1">
                  <a:lumMod val="65000"/>
                  <a:lumOff val="35000"/>
                </a:schemeClr>
              </a:solidFill>
              <a:effectLst/>
              <a:latin typeface="Agency FB" panose="020B0503020202020204" pitchFamily="34" charset="0"/>
            </a:endParaRPr>
          </a:p>
          <a:p>
            <a:pPr>
              <a:buClr>
                <a:srgbClr val="00FF00"/>
              </a:buClr>
              <a:buFont typeface="Arial" panose="020B0604020202020204" pitchFamily="34" charset="0"/>
              <a:buChar char="֍"/>
            </a:pPr>
            <a:r>
              <a:rPr lang="en-US" sz="2400" b="1" spc="300" dirty="0">
                <a:solidFill>
                  <a:schemeClr val="bg1">
                    <a:lumMod val="65000"/>
                    <a:lumOff val="35000"/>
                  </a:schemeClr>
                </a:solidFill>
                <a:effectLst/>
                <a:latin typeface="Agency FB" panose="020B0503020202020204" pitchFamily="34" charset="0"/>
              </a:rPr>
              <a:t>For example, ritual dances or dances of ritual origin are not considered to be folk dances.</a:t>
            </a:r>
            <a:endParaRPr lang="en-IN" sz="2400" b="1" spc="300" dirty="0">
              <a:solidFill>
                <a:schemeClr val="bg1">
                  <a:lumMod val="65000"/>
                  <a:lumOff val="35000"/>
                </a:schemeClr>
              </a:solidFill>
              <a:latin typeface="Agency FB" panose="020B0503020202020204" pitchFamily="34" charset="0"/>
            </a:endParaRPr>
          </a:p>
        </p:txBody>
      </p:sp>
      <p:pic>
        <p:nvPicPr>
          <p:cNvPr id="6" name="Picture 5">
            <a:extLst>
              <a:ext uri="{FF2B5EF4-FFF2-40B4-BE49-F238E27FC236}">
                <a16:creationId xmlns:a16="http://schemas.microsoft.com/office/drawing/2014/main" id="{6B5AA78E-14DC-4F0C-8F83-B9E34EA42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548185" cy="6858000"/>
          </a:xfrm>
          <a:prstGeom prst="rect">
            <a:avLst/>
          </a:prstGeom>
        </p:spPr>
      </p:pic>
    </p:spTree>
    <p:extLst>
      <p:ext uri="{BB962C8B-B14F-4D97-AF65-F5344CB8AC3E}">
        <p14:creationId xmlns:p14="http://schemas.microsoft.com/office/powerpoint/2010/main" val="10705183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800"/>
                                        <p:tgtEl>
                                          <p:spTgt spid="2"/>
                                        </p:tgtEl>
                                      </p:cBhvr>
                                    </p:animEffect>
                                  </p:childTnLst>
                                </p:cTn>
                              </p:par>
                            </p:childTnLst>
                          </p:cTn>
                        </p:par>
                        <p:par>
                          <p:cTn id="12" fill="hold">
                            <p:stCondLst>
                              <p:cond delay="13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25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25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17" dur="25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25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250" tmFilter="0,0; .5, 1; 1, 1"/>
                                        <p:tgtEl>
                                          <p:spTgt spid="3">
                                            <p:txEl>
                                              <p:pRg st="0" end="0"/>
                                            </p:txEl>
                                          </p:spTgt>
                                        </p:tgtEl>
                                      </p:cBhvr>
                                    </p:animEffect>
                                  </p:childTnLst>
                                </p:cTn>
                              </p:par>
                            </p:childTnLst>
                          </p:cTn>
                        </p:par>
                        <p:par>
                          <p:cTn id="20" fill="hold">
                            <p:stCondLst>
                              <p:cond delay="4575"/>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25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25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5" dur="25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25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25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EAE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0B1A-8A01-43D5-B2DC-B9972B0FF0CE}"/>
              </a:ext>
            </a:extLst>
          </p:cNvPr>
          <p:cNvSpPr>
            <a:spLocks noGrp="1"/>
          </p:cNvSpPr>
          <p:nvPr>
            <p:ph type="title"/>
          </p:nvPr>
        </p:nvSpPr>
        <p:spPr>
          <a:xfrm>
            <a:off x="3493524" y="309839"/>
            <a:ext cx="4930346" cy="839612"/>
          </a:xfrm>
          <a:solidFill>
            <a:schemeClr val="tx1"/>
          </a:solidFill>
          <a:effectLst>
            <a:outerShdw blurRad="50800" dist="38100" dir="2700000" algn="tl" rotWithShape="0">
              <a:prstClr val="black">
                <a:alpha val="40000"/>
              </a:prstClr>
            </a:outerShdw>
          </a:effectLst>
        </p:spPr>
        <p:txBody>
          <a:bodyPr>
            <a:normAutofit/>
          </a:bodyPr>
          <a:lstStyle/>
          <a:p>
            <a:pPr algn="ctr"/>
            <a:r>
              <a:rPr lang="en-IN" sz="4000" b="1" spc="300" dirty="0">
                <a:solidFill>
                  <a:schemeClr val="bg1">
                    <a:lumMod val="85000"/>
                    <a:lumOff val="15000"/>
                  </a:schemeClr>
                </a:solidFill>
                <a:latin typeface="Agency FB" panose="020B0503020202020204" pitchFamily="34" charset="0"/>
              </a:rPr>
              <a:t>Variety of folk dance</a:t>
            </a:r>
          </a:p>
        </p:txBody>
      </p:sp>
      <p:grpSp>
        <p:nvGrpSpPr>
          <p:cNvPr id="32" name="Group 31">
            <a:extLst>
              <a:ext uri="{FF2B5EF4-FFF2-40B4-BE49-F238E27FC236}">
                <a16:creationId xmlns:a16="http://schemas.microsoft.com/office/drawing/2014/main" id="{86CFCE7D-7451-46F9-9499-D7121A87FB91}"/>
              </a:ext>
            </a:extLst>
          </p:cNvPr>
          <p:cNvGrpSpPr/>
          <p:nvPr/>
        </p:nvGrpSpPr>
        <p:grpSpPr>
          <a:xfrm>
            <a:off x="934607" y="1507328"/>
            <a:ext cx="2809435" cy="2419086"/>
            <a:chOff x="435221" y="1527168"/>
            <a:chExt cx="2809435" cy="2419086"/>
          </a:xfrm>
        </p:grpSpPr>
        <p:pic>
          <p:nvPicPr>
            <p:cNvPr id="8" name="Picture 7">
              <a:extLst>
                <a:ext uri="{FF2B5EF4-FFF2-40B4-BE49-F238E27FC236}">
                  <a16:creationId xmlns:a16="http://schemas.microsoft.com/office/drawing/2014/main" id="{AB185CAE-D2F9-4641-8818-305E42E5D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221" y="1527168"/>
              <a:ext cx="2809435" cy="1881515"/>
            </a:xfrm>
            <a:prstGeom prst="rect">
              <a:avLst/>
            </a:prstGeom>
            <a:ln>
              <a:noFill/>
            </a:ln>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0458AD7E-77A1-4EE8-983D-52A7E3078BB4}"/>
                </a:ext>
              </a:extLst>
            </p:cNvPr>
            <p:cNvSpPr/>
            <p:nvPr/>
          </p:nvSpPr>
          <p:spPr>
            <a:xfrm>
              <a:off x="435221" y="3403513"/>
              <a:ext cx="2809435" cy="542741"/>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spc="300" dirty="0">
                  <a:solidFill>
                    <a:schemeClr val="bg1">
                      <a:lumMod val="85000"/>
                      <a:lumOff val="15000"/>
                    </a:schemeClr>
                  </a:solidFill>
                  <a:latin typeface="Agency FB" panose="020B0503020202020204" pitchFamily="34" charset="0"/>
                </a:rPr>
                <a:t>Kathakali</a:t>
              </a:r>
            </a:p>
          </p:txBody>
        </p:sp>
      </p:grpSp>
      <p:grpSp>
        <p:nvGrpSpPr>
          <p:cNvPr id="3" name="Group 2">
            <a:extLst>
              <a:ext uri="{FF2B5EF4-FFF2-40B4-BE49-F238E27FC236}">
                <a16:creationId xmlns:a16="http://schemas.microsoft.com/office/drawing/2014/main" id="{4F705BA3-2352-4013-AD85-18391122BB15}"/>
              </a:ext>
            </a:extLst>
          </p:cNvPr>
          <p:cNvGrpSpPr/>
          <p:nvPr/>
        </p:nvGrpSpPr>
        <p:grpSpPr>
          <a:xfrm>
            <a:off x="5300272" y="1527168"/>
            <a:ext cx="2840051" cy="2264106"/>
            <a:chOff x="5300272" y="1527168"/>
            <a:chExt cx="2840051" cy="2264106"/>
          </a:xfrm>
        </p:grpSpPr>
        <p:pic>
          <p:nvPicPr>
            <p:cNvPr id="6" name="Picture 5">
              <a:extLst>
                <a:ext uri="{FF2B5EF4-FFF2-40B4-BE49-F238E27FC236}">
                  <a16:creationId xmlns:a16="http://schemas.microsoft.com/office/drawing/2014/main" id="{529FFC43-6D00-4CE9-9DC7-CFBC0C24C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272" y="1527168"/>
              <a:ext cx="2824554" cy="1906229"/>
            </a:xfrm>
            <a:prstGeom prst="rect">
              <a:avLst/>
            </a:prstGeom>
            <a:ln>
              <a:noFill/>
            </a:ln>
            <a:effectLst>
              <a:outerShdw blurRad="50800" dist="38100" dir="2700000" algn="tl" rotWithShape="0">
                <a:prstClr val="black">
                  <a:alpha val="55000"/>
                </a:prstClr>
              </a:outerShdw>
            </a:effectLst>
          </p:spPr>
        </p:pic>
        <p:sp>
          <p:nvSpPr>
            <p:cNvPr id="16" name="Rectangle 15">
              <a:extLst>
                <a:ext uri="{FF2B5EF4-FFF2-40B4-BE49-F238E27FC236}">
                  <a16:creationId xmlns:a16="http://schemas.microsoft.com/office/drawing/2014/main" id="{773253D9-8560-4EA7-8718-505F4C4C11A8}"/>
                </a:ext>
              </a:extLst>
            </p:cNvPr>
            <p:cNvSpPr/>
            <p:nvPr/>
          </p:nvSpPr>
          <p:spPr>
            <a:xfrm>
              <a:off x="5300649" y="3253703"/>
              <a:ext cx="2839674" cy="537571"/>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spc="300" dirty="0" err="1">
                  <a:solidFill>
                    <a:schemeClr val="bg1">
                      <a:lumMod val="85000"/>
                      <a:lumOff val="15000"/>
                    </a:schemeClr>
                  </a:solidFill>
                  <a:latin typeface="Agency FB" panose="020B0503020202020204" pitchFamily="34" charset="0"/>
                </a:rPr>
                <a:t>Ghoomar</a:t>
              </a:r>
              <a:endParaRPr lang="en-IN" sz="2000" b="1" spc="300" dirty="0">
                <a:solidFill>
                  <a:schemeClr val="bg1">
                    <a:lumMod val="85000"/>
                    <a:lumOff val="15000"/>
                  </a:schemeClr>
                </a:solidFill>
                <a:latin typeface="Agency FB" panose="020B0503020202020204" pitchFamily="34" charset="0"/>
              </a:endParaRPr>
            </a:p>
          </p:txBody>
        </p:sp>
      </p:grpSp>
      <p:grpSp>
        <p:nvGrpSpPr>
          <p:cNvPr id="27" name="Group 26">
            <a:extLst>
              <a:ext uri="{FF2B5EF4-FFF2-40B4-BE49-F238E27FC236}">
                <a16:creationId xmlns:a16="http://schemas.microsoft.com/office/drawing/2014/main" id="{C9239F06-73EA-4F16-A448-2E035594DF77}"/>
              </a:ext>
            </a:extLst>
          </p:cNvPr>
          <p:cNvGrpSpPr/>
          <p:nvPr/>
        </p:nvGrpSpPr>
        <p:grpSpPr>
          <a:xfrm>
            <a:off x="9664037" y="1637739"/>
            <a:ext cx="2114903" cy="2613505"/>
            <a:chOff x="6978325" y="1590069"/>
            <a:chExt cx="2114903" cy="2613505"/>
          </a:xfrm>
        </p:grpSpPr>
        <p:pic>
          <p:nvPicPr>
            <p:cNvPr id="9" name="Picture 8">
              <a:extLst>
                <a:ext uri="{FF2B5EF4-FFF2-40B4-BE49-F238E27FC236}">
                  <a16:creationId xmlns:a16="http://schemas.microsoft.com/office/drawing/2014/main" id="{0FC59546-9AF1-4F6B-8967-1DBBE1BF7598}"/>
                </a:ext>
              </a:extLst>
            </p:cNvPr>
            <p:cNvPicPr>
              <a:picLocks noChangeAspect="1"/>
            </p:cNvPicPr>
            <p:nvPr/>
          </p:nvPicPr>
          <p:blipFill rotWithShape="1">
            <a:blip r:embed="rId4">
              <a:extLst>
                <a:ext uri="{28A0092B-C50C-407E-A947-70E740481C1C}">
                  <a14:useLocalDpi xmlns:a14="http://schemas.microsoft.com/office/drawing/2010/main" val="0"/>
                </a:ext>
              </a:extLst>
            </a:blip>
            <a:srcRect l="5231" t="8389" r="6154" b="14680"/>
            <a:stretch/>
          </p:blipFill>
          <p:spPr>
            <a:xfrm>
              <a:off x="6980223" y="1590069"/>
              <a:ext cx="2113005" cy="2075935"/>
            </a:xfrm>
            <a:prstGeom prst="rect">
              <a:avLst/>
            </a:prstGeom>
            <a:ln>
              <a:no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C0ED1991-85F5-46C2-BAE3-5BFC792FCEA5}"/>
                </a:ext>
              </a:extLst>
            </p:cNvPr>
            <p:cNvSpPr/>
            <p:nvPr/>
          </p:nvSpPr>
          <p:spPr>
            <a:xfrm>
              <a:off x="6978325" y="3666003"/>
              <a:ext cx="2113005" cy="537571"/>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spc="300" dirty="0">
                  <a:solidFill>
                    <a:schemeClr val="bg1">
                      <a:lumMod val="85000"/>
                      <a:lumOff val="15000"/>
                    </a:schemeClr>
                  </a:solidFill>
                  <a:latin typeface="Agency FB" panose="020B0503020202020204" pitchFamily="34" charset="0"/>
                </a:rPr>
                <a:t>Bhangra</a:t>
              </a:r>
            </a:p>
          </p:txBody>
        </p:sp>
      </p:grpSp>
      <p:grpSp>
        <p:nvGrpSpPr>
          <p:cNvPr id="33" name="Group 32">
            <a:extLst>
              <a:ext uri="{FF2B5EF4-FFF2-40B4-BE49-F238E27FC236}">
                <a16:creationId xmlns:a16="http://schemas.microsoft.com/office/drawing/2014/main" id="{EBF55568-00A5-4479-AA98-6340E7698036}"/>
              </a:ext>
            </a:extLst>
          </p:cNvPr>
          <p:cNvGrpSpPr/>
          <p:nvPr/>
        </p:nvGrpSpPr>
        <p:grpSpPr>
          <a:xfrm>
            <a:off x="2000575" y="4243730"/>
            <a:ext cx="2985899" cy="2418137"/>
            <a:chOff x="2000575" y="4140104"/>
            <a:chExt cx="2985899" cy="2418137"/>
          </a:xfrm>
        </p:grpSpPr>
        <p:pic>
          <p:nvPicPr>
            <p:cNvPr id="5" name="Picture 4">
              <a:extLst>
                <a:ext uri="{FF2B5EF4-FFF2-40B4-BE49-F238E27FC236}">
                  <a16:creationId xmlns:a16="http://schemas.microsoft.com/office/drawing/2014/main" id="{5ECCCF10-54CE-4EB9-AF74-3E6B1EB862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0575" y="4140104"/>
              <a:ext cx="2985899" cy="1880566"/>
            </a:xfrm>
            <a:prstGeom prst="rect">
              <a:avLst/>
            </a:prstGeom>
            <a:ln>
              <a:noFill/>
            </a:ln>
            <a:effectLst>
              <a:outerShdw blurRad="50800" dist="38100" dir="2700000" algn="tl" rotWithShape="0">
                <a:prstClr val="black">
                  <a:alpha val="40000"/>
                </a:prstClr>
              </a:outerShdw>
            </a:effectLst>
          </p:spPr>
        </p:pic>
        <p:sp>
          <p:nvSpPr>
            <p:cNvPr id="19" name="Rectangle 18">
              <a:extLst>
                <a:ext uri="{FF2B5EF4-FFF2-40B4-BE49-F238E27FC236}">
                  <a16:creationId xmlns:a16="http://schemas.microsoft.com/office/drawing/2014/main" id="{F3FCEE73-79E9-41CF-BCB6-385E280B312C}"/>
                </a:ext>
              </a:extLst>
            </p:cNvPr>
            <p:cNvSpPr/>
            <p:nvPr/>
          </p:nvSpPr>
          <p:spPr>
            <a:xfrm>
              <a:off x="2000575" y="6020670"/>
              <a:ext cx="2985899" cy="537571"/>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spc="300" dirty="0">
                  <a:solidFill>
                    <a:schemeClr val="bg1">
                      <a:lumMod val="85000"/>
                      <a:lumOff val="15000"/>
                    </a:schemeClr>
                  </a:solidFill>
                  <a:latin typeface="Agency FB" panose="020B0503020202020204" pitchFamily="34" charset="0"/>
                </a:rPr>
                <a:t>Kathak</a:t>
              </a:r>
            </a:p>
          </p:txBody>
        </p:sp>
      </p:grpSp>
      <p:grpSp>
        <p:nvGrpSpPr>
          <p:cNvPr id="30" name="Group 29">
            <a:extLst>
              <a:ext uri="{FF2B5EF4-FFF2-40B4-BE49-F238E27FC236}">
                <a16:creationId xmlns:a16="http://schemas.microsoft.com/office/drawing/2014/main" id="{64DE63DA-319B-4314-A250-6A68A1B776DC}"/>
              </a:ext>
            </a:extLst>
          </p:cNvPr>
          <p:cNvGrpSpPr/>
          <p:nvPr/>
        </p:nvGrpSpPr>
        <p:grpSpPr>
          <a:xfrm>
            <a:off x="6095999" y="4131242"/>
            <a:ext cx="2985899" cy="2530625"/>
            <a:chOff x="4295150" y="4276345"/>
            <a:chExt cx="2985899" cy="2530625"/>
          </a:xfrm>
        </p:grpSpPr>
        <p:pic>
          <p:nvPicPr>
            <p:cNvPr id="10" name="Picture 9">
              <a:extLst>
                <a:ext uri="{FF2B5EF4-FFF2-40B4-BE49-F238E27FC236}">
                  <a16:creationId xmlns:a16="http://schemas.microsoft.com/office/drawing/2014/main" id="{C2A2C9D3-3E80-4C9E-BE9A-1DF1922CD1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5150" y="4276345"/>
              <a:ext cx="2985899" cy="1983172"/>
            </a:xfrm>
            <a:prstGeom prst="rect">
              <a:avLst/>
            </a:prstGeom>
            <a:ln>
              <a:noFill/>
            </a:ln>
            <a:effectLst>
              <a:outerShdw blurRad="50800" dist="38100" dir="2700000" algn="tl" rotWithShape="0">
                <a:prstClr val="black">
                  <a:alpha val="40000"/>
                </a:prstClr>
              </a:outerShdw>
            </a:effectLst>
          </p:spPr>
        </p:pic>
        <p:sp>
          <p:nvSpPr>
            <p:cNvPr id="20" name="Rectangle 19">
              <a:extLst>
                <a:ext uri="{FF2B5EF4-FFF2-40B4-BE49-F238E27FC236}">
                  <a16:creationId xmlns:a16="http://schemas.microsoft.com/office/drawing/2014/main" id="{516C70F9-3F0D-40B6-9119-0DAAC64D5391}"/>
                </a:ext>
              </a:extLst>
            </p:cNvPr>
            <p:cNvSpPr/>
            <p:nvPr/>
          </p:nvSpPr>
          <p:spPr>
            <a:xfrm>
              <a:off x="4295150" y="6269399"/>
              <a:ext cx="2985899" cy="537571"/>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spc="300" dirty="0">
                  <a:solidFill>
                    <a:schemeClr val="bg1">
                      <a:lumMod val="85000"/>
                      <a:lumOff val="15000"/>
                    </a:schemeClr>
                  </a:solidFill>
                  <a:latin typeface="Agency FB" panose="020B0503020202020204" pitchFamily="34" charset="0"/>
                </a:rPr>
                <a:t>Bharatanatyam</a:t>
              </a:r>
            </a:p>
          </p:txBody>
        </p:sp>
      </p:grpSp>
    </p:spTree>
    <p:extLst>
      <p:ext uri="{BB962C8B-B14F-4D97-AF65-F5344CB8AC3E}">
        <p14:creationId xmlns:p14="http://schemas.microsoft.com/office/powerpoint/2010/main" val="783028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circle(out)">
                                      <p:cBhvr>
                                        <p:cTn id="11" dur="1000"/>
                                        <p:tgtEl>
                                          <p:spTgt spid="32"/>
                                        </p:tgtEl>
                                      </p:cBhvr>
                                    </p:animEffect>
                                  </p:childTnLst>
                                </p:cTn>
                              </p:par>
                            </p:childTnLst>
                          </p:cTn>
                        </p:par>
                        <p:par>
                          <p:cTn id="12" fill="hold">
                            <p:stCondLst>
                              <p:cond delay="1500"/>
                            </p:stCondLst>
                            <p:childTnLst>
                              <p:par>
                                <p:cTn id="13" presetID="4" presetClass="entr" presetSubtype="3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ox(out)">
                                      <p:cBhvr>
                                        <p:cTn id="15" dur="1000"/>
                                        <p:tgtEl>
                                          <p:spTgt spid="3"/>
                                        </p:tgtEl>
                                      </p:cBhvr>
                                    </p:animEffect>
                                  </p:childTnLst>
                                </p:cTn>
                              </p:par>
                            </p:childTnLst>
                          </p:cTn>
                        </p:par>
                        <p:par>
                          <p:cTn id="16" fill="hold">
                            <p:stCondLst>
                              <p:cond delay="2500"/>
                            </p:stCondLst>
                            <p:childTnLst>
                              <p:par>
                                <p:cTn id="17" presetID="8" presetClass="entr" presetSubtype="32"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amond(out)">
                                      <p:cBhvr>
                                        <p:cTn id="19" dur="1000"/>
                                        <p:tgtEl>
                                          <p:spTgt spid="27"/>
                                        </p:tgtEl>
                                      </p:cBhvr>
                                    </p:animEffect>
                                  </p:childTnLst>
                                </p:cTn>
                              </p:par>
                            </p:childTnLst>
                          </p:cTn>
                        </p:par>
                        <p:par>
                          <p:cTn id="20" fill="hold">
                            <p:stCondLst>
                              <p:cond delay="3500"/>
                            </p:stCondLst>
                            <p:childTnLst>
                              <p:par>
                                <p:cTn id="21" presetID="13" presetClass="entr" presetSubtype="32"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plus(out)">
                                      <p:cBhvr>
                                        <p:cTn id="23" dur="1000"/>
                                        <p:tgtEl>
                                          <p:spTgt spid="30"/>
                                        </p:tgtEl>
                                      </p:cBhvr>
                                    </p:animEffect>
                                  </p:childTnLst>
                                </p:cTn>
                              </p:par>
                            </p:childTnLst>
                          </p:cTn>
                        </p:par>
                        <p:par>
                          <p:cTn id="24" fill="hold">
                            <p:stCondLst>
                              <p:cond delay="4500"/>
                            </p:stCondLst>
                            <p:childTnLst>
                              <p:par>
                                <p:cTn id="25" presetID="8" presetClass="entr" presetSubtype="32"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amond(out)">
                                      <p:cBhvr>
                                        <p:cTn id="2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150B-6A79-445F-9CB2-A5853BD64CA1}"/>
              </a:ext>
            </a:extLst>
          </p:cNvPr>
          <p:cNvSpPr>
            <a:spLocks noGrp="1"/>
          </p:cNvSpPr>
          <p:nvPr>
            <p:ph type="title"/>
          </p:nvPr>
        </p:nvSpPr>
        <p:spPr>
          <a:xfrm>
            <a:off x="373435" y="499161"/>
            <a:ext cx="5722566" cy="1077229"/>
          </a:xfrm>
        </p:spPr>
        <p:txBody>
          <a:bodyPr>
            <a:normAutofit/>
          </a:bodyPr>
          <a:lstStyle/>
          <a:p>
            <a:pPr algn="l"/>
            <a:r>
              <a:rPr lang="en-IN" sz="4800" b="1" spc="300" dirty="0">
                <a:solidFill>
                  <a:schemeClr val="bg1">
                    <a:lumMod val="85000"/>
                    <a:lumOff val="15000"/>
                  </a:schemeClr>
                </a:solidFill>
                <a:latin typeface="Agency FB" panose="020B0503020202020204" pitchFamily="34" charset="0"/>
              </a:rPr>
              <a:t>Bhangra – Punjab </a:t>
            </a:r>
          </a:p>
        </p:txBody>
      </p:sp>
      <p:sp>
        <p:nvSpPr>
          <p:cNvPr id="3" name="Content Placeholder 2">
            <a:extLst>
              <a:ext uri="{FF2B5EF4-FFF2-40B4-BE49-F238E27FC236}">
                <a16:creationId xmlns:a16="http://schemas.microsoft.com/office/drawing/2014/main" id="{2DCE02AD-DA63-4BA7-BDFF-A89CB5DC31A8}"/>
              </a:ext>
            </a:extLst>
          </p:cNvPr>
          <p:cNvSpPr>
            <a:spLocks noGrp="1"/>
          </p:cNvSpPr>
          <p:nvPr>
            <p:ph idx="1"/>
          </p:nvPr>
        </p:nvSpPr>
        <p:spPr>
          <a:xfrm>
            <a:off x="373434" y="1576390"/>
            <a:ext cx="5722566" cy="5191124"/>
          </a:xfrm>
        </p:spPr>
        <p:txBody>
          <a:bodyPr>
            <a:noAutofit/>
          </a:bodyPr>
          <a:lstStyle/>
          <a:p>
            <a:pPr>
              <a:buClr>
                <a:srgbClr val="00FF00"/>
              </a:buClr>
              <a:buFont typeface="Arial" panose="020B0604020202020204" pitchFamily="34" charset="0"/>
              <a:buChar char="֎"/>
            </a:pPr>
            <a:r>
              <a:rPr lang="en-IN" sz="2200" b="1" spc="300" dirty="0">
                <a:solidFill>
                  <a:schemeClr val="bg1">
                    <a:lumMod val="65000"/>
                    <a:lumOff val="35000"/>
                  </a:schemeClr>
                </a:solidFill>
                <a:latin typeface="Agency FB" panose="020B0503020202020204" pitchFamily="34" charset="0"/>
              </a:rPr>
              <a:t>Bhangra</a:t>
            </a:r>
            <a:r>
              <a:rPr lang="en-US" sz="2200" b="1" spc="300" dirty="0">
                <a:solidFill>
                  <a:schemeClr val="bg1">
                    <a:lumMod val="65000"/>
                    <a:lumOff val="35000"/>
                  </a:schemeClr>
                </a:solidFill>
                <a:effectLst/>
                <a:latin typeface="Agency FB" panose="020B0503020202020204" pitchFamily="34" charset="0"/>
              </a:rPr>
              <a:t> is a type of traditional </a:t>
            </a:r>
            <a:r>
              <a:rPr lang="en-US" sz="2200" b="1" u="none" strike="noStrike" spc="300" dirty="0">
                <a:solidFill>
                  <a:schemeClr val="bg1">
                    <a:lumMod val="65000"/>
                    <a:lumOff val="35000"/>
                  </a:schemeClr>
                </a:solidFill>
                <a:effectLst/>
                <a:latin typeface="Agency FB" panose="020B0503020202020204" pitchFamily="34" charset="0"/>
              </a:rPr>
              <a:t>folk dance </a:t>
            </a:r>
            <a:r>
              <a:rPr lang="en-US" sz="2200" b="1" spc="300" dirty="0">
                <a:solidFill>
                  <a:schemeClr val="bg1">
                    <a:lumMod val="65000"/>
                    <a:lumOff val="35000"/>
                  </a:schemeClr>
                </a:solidFill>
                <a:effectLst/>
                <a:latin typeface="Agency FB" panose="020B0503020202020204" pitchFamily="34" charset="0"/>
              </a:rPr>
              <a:t>of the </a:t>
            </a:r>
            <a:r>
              <a:rPr lang="en-US" sz="2200" b="1" u="none" strike="noStrike" spc="300" dirty="0">
                <a:solidFill>
                  <a:schemeClr val="bg1">
                    <a:lumMod val="65000"/>
                    <a:lumOff val="35000"/>
                  </a:schemeClr>
                </a:solidFill>
                <a:effectLst/>
                <a:latin typeface="Agency FB" panose="020B0503020202020204" pitchFamily="34" charset="0"/>
              </a:rPr>
              <a:t>Indian subcontinent</a:t>
            </a:r>
            <a:r>
              <a:rPr lang="en-US" sz="2200" b="1" spc="300" dirty="0">
                <a:solidFill>
                  <a:schemeClr val="bg1">
                    <a:lumMod val="65000"/>
                    <a:lumOff val="35000"/>
                  </a:schemeClr>
                </a:solidFill>
                <a:effectLst/>
                <a:latin typeface="Agency FB" panose="020B0503020202020204" pitchFamily="34" charset="0"/>
              </a:rPr>
              <a:t>, originating in </a:t>
            </a:r>
            <a:r>
              <a:rPr lang="en-US" sz="2200" b="1" u="none" strike="noStrike" spc="300" dirty="0">
                <a:solidFill>
                  <a:schemeClr val="bg1">
                    <a:lumMod val="65000"/>
                    <a:lumOff val="35000"/>
                  </a:schemeClr>
                </a:solidFill>
                <a:effectLst/>
                <a:latin typeface="Agency FB" panose="020B0503020202020204" pitchFamily="34" charset="0"/>
              </a:rPr>
              <a:t>Sialkot</a:t>
            </a:r>
            <a:r>
              <a:rPr lang="en-US" sz="2200" b="1" spc="300" dirty="0">
                <a:solidFill>
                  <a:schemeClr val="bg1">
                    <a:lumMod val="65000"/>
                    <a:lumOff val="35000"/>
                  </a:schemeClr>
                </a:solidFill>
                <a:effectLst/>
                <a:latin typeface="Agency FB" panose="020B0503020202020204" pitchFamily="34" charset="0"/>
              </a:rPr>
              <a:t> in the Majhaarea of </a:t>
            </a:r>
            <a:r>
              <a:rPr lang="en-US" sz="2200" b="1" u="none" strike="noStrike" spc="300" dirty="0">
                <a:solidFill>
                  <a:schemeClr val="bg1">
                    <a:lumMod val="65000"/>
                    <a:lumOff val="35000"/>
                  </a:schemeClr>
                </a:solidFill>
                <a:effectLst/>
                <a:latin typeface="Agency FB" panose="020B0503020202020204" pitchFamily="34" charset="0"/>
              </a:rPr>
              <a:t>Punjab</a:t>
            </a:r>
            <a:r>
              <a:rPr lang="en-US" sz="2200" b="1" spc="300" dirty="0">
                <a:solidFill>
                  <a:schemeClr val="bg1">
                    <a:lumMod val="65000"/>
                    <a:lumOff val="35000"/>
                  </a:schemeClr>
                </a:solidFill>
                <a:effectLst/>
                <a:latin typeface="Agency FB" panose="020B0503020202020204" pitchFamily="34" charset="0"/>
              </a:rPr>
              <a:t>.</a:t>
            </a:r>
            <a:endParaRPr lang="en-US" sz="2200" b="1" spc="300" baseline="30000" dirty="0">
              <a:solidFill>
                <a:schemeClr val="bg1">
                  <a:lumMod val="65000"/>
                  <a:lumOff val="35000"/>
                </a:schemeClr>
              </a:solidFill>
              <a:latin typeface="Agency FB" panose="020B0503020202020204" pitchFamily="34" charset="0"/>
            </a:endParaRPr>
          </a:p>
          <a:p>
            <a:pPr>
              <a:buClr>
                <a:srgbClr val="00FF00"/>
              </a:buClr>
              <a:buFont typeface="Arial" panose="020B0604020202020204" pitchFamily="34" charset="0"/>
              <a:buChar char="֎"/>
            </a:pPr>
            <a:r>
              <a:rPr lang="en-US" sz="2200" b="1" spc="300" dirty="0">
                <a:solidFill>
                  <a:schemeClr val="bg1">
                    <a:lumMod val="65000"/>
                    <a:lumOff val="35000"/>
                  </a:schemeClr>
                </a:solidFill>
                <a:effectLst/>
                <a:latin typeface="Agency FB" panose="020B0503020202020204" pitchFamily="34" charset="0"/>
              </a:rPr>
              <a:t>In a typical performance, several dancers execute vigorous kicks, leaps, and bends of the body—often with upraised, thrusting arm or shoulder movements—to the accompaniment of short songs called </a:t>
            </a:r>
            <a:r>
              <a:rPr lang="en-US" sz="2200" b="1" u="none" strike="noStrike" spc="300" dirty="0">
                <a:solidFill>
                  <a:schemeClr val="bg1">
                    <a:lumMod val="65000"/>
                    <a:lumOff val="35000"/>
                  </a:schemeClr>
                </a:solidFill>
                <a:effectLst/>
                <a:latin typeface="Agency FB" panose="020B0503020202020204" pitchFamily="34" charset="0"/>
              </a:rPr>
              <a:t>boliyan</a:t>
            </a:r>
            <a:r>
              <a:rPr lang="en-US" sz="2200" b="1" spc="300" dirty="0">
                <a:solidFill>
                  <a:schemeClr val="bg1">
                    <a:lumMod val="65000"/>
                    <a:lumOff val="35000"/>
                  </a:schemeClr>
                </a:solidFill>
                <a:effectLst/>
                <a:latin typeface="Agency FB" panose="020B0503020202020204" pitchFamily="34" charset="0"/>
              </a:rPr>
              <a:t> and, most significantly, to the beat of a </a:t>
            </a:r>
            <a:r>
              <a:rPr lang="en-US" sz="2200" b="1" u="none" strike="noStrike" spc="300" dirty="0">
                <a:solidFill>
                  <a:schemeClr val="bg1">
                    <a:lumMod val="65000"/>
                    <a:lumOff val="35000"/>
                  </a:schemeClr>
                </a:solidFill>
                <a:effectLst/>
                <a:latin typeface="Agency FB" panose="020B0503020202020204" pitchFamily="34" charset="0"/>
              </a:rPr>
              <a:t>dhol</a:t>
            </a:r>
            <a:r>
              <a:rPr lang="en-US" sz="2200" b="1" spc="300" dirty="0">
                <a:solidFill>
                  <a:schemeClr val="bg1">
                    <a:lumMod val="65000"/>
                    <a:lumOff val="35000"/>
                  </a:schemeClr>
                </a:solidFill>
                <a:effectLst/>
                <a:latin typeface="Agency FB" panose="020B0503020202020204" pitchFamily="34" charset="0"/>
              </a:rPr>
              <a:t> (double-headed drum).</a:t>
            </a:r>
            <a:r>
              <a:rPr lang="en-US" sz="2200" b="1" u="none" strike="noStrike" spc="300" baseline="30000" dirty="0">
                <a:solidFill>
                  <a:schemeClr val="bg1">
                    <a:lumMod val="65000"/>
                    <a:lumOff val="35000"/>
                  </a:schemeClr>
                </a:solidFill>
                <a:effectLst/>
                <a:latin typeface="Agency FB" panose="020B0503020202020204" pitchFamily="34" charset="0"/>
              </a:rPr>
              <a:t> </a:t>
            </a:r>
          </a:p>
        </p:txBody>
      </p:sp>
      <p:pic>
        <p:nvPicPr>
          <p:cNvPr id="5" name="Picture 4">
            <a:extLst>
              <a:ext uri="{FF2B5EF4-FFF2-40B4-BE49-F238E27FC236}">
                <a16:creationId xmlns:a16="http://schemas.microsoft.com/office/drawing/2014/main" id="{25A7D0B3-EC04-4F43-9429-8496187E584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1"/>
            <a:ext cx="6096000" cy="6858000"/>
          </a:xfrm>
          <a:prstGeom prst="rect">
            <a:avLst/>
          </a:prstGeom>
        </p:spPr>
      </p:pic>
    </p:spTree>
    <p:extLst>
      <p:ext uri="{BB962C8B-B14F-4D97-AF65-F5344CB8AC3E}">
        <p14:creationId xmlns:p14="http://schemas.microsoft.com/office/powerpoint/2010/main" val="2310626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par>
                          <p:cTn id="13" fill="hold">
                            <p:stCondLst>
                              <p:cond delay="10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3">
                                            <p:txEl>
                                              <p:pRg st="0" end="0"/>
                                            </p:txEl>
                                          </p:spTgt>
                                        </p:tgtEl>
                                        <p:attrNameLst>
                                          <p:attrName>style.visibility</p:attrName>
                                        </p:attrNameLst>
                                      </p:cBhvr>
                                      <p:to>
                                        <p:strVal val="visible"/>
                                      </p:to>
                                    </p:set>
                                    <p:anim by="(-#ppt_w*2)" calcmode="lin" valueType="num">
                                      <p:cBhvr rctx="PPT">
                                        <p:cTn id="16" dur="125" autoRev="1" fill="hold">
                                          <p:stCondLst>
                                            <p:cond delay="0"/>
                                          </p:stCondLst>
                                        </p:cTn>
                                        <p:tgtEl>
                                          <p:spTgt spid="3">
                                            <p:txEl>
                                              <p:pRg st="0" end="0"/>
                                            </p:txEl>
                                          </p:spTgt>
                                        </p:tgtEl>
                                        <p:attrNameLst>
                                          <p:attrName>ppt_w</p:attrName>
                                        </p:attrNameLst>
                                      </p:cBhvr>
                                    </p:anim>
                                    <p:anim by="(#ppt_w*0.50)" calcmode="lin" valueType="num">
                                      <p:cBhvr>
                                        <p:cTn id="17" dur="125" decel="50000" autoRev="1" fill="hold">
                                          <p:stCondLst>
                                            <p:cond delay="0"/>
                                          </p:stCondLst>
                                        </p:cTn>
                                        <p:tgtEl>
                                          <p:spTgt spid="3">
                                            <p:txEl>
                                              <p:pRg st="0" end="0"/>
                                            </p:txEl>
                                          </p:spTgt>
                                        </p:tgtEl>
                                        <p:attrNameLst>
                                          <p:attrName>ppt_x</p:attrName>
                                        </p:attrNameLst>
                                      </p:cBhvr>
                                    </p:anim>
                                    <p:anim from="(-#ppt_h/2)" to="(#ppt_y)" calcmode="lin" valueType="num">
                                      <p:cBhvr>
                                        <p:cTn id="18" dur="250" fill="hold">
                                          <p:stCondLst>
                                            <p:cond delay="0"/>
                                          </p:stCondLst>
                                        </p:cTn>
                                        <p:tgtEl>
                                          <p:spTgt spid="3">
                                            <p:txEl>
                                              <p:pRg st="0" end="0"/>
                                            </p:txEl>
                                          </p:spTgt>
                                        </p:tgtEl>
                                        <p:attrNameLst>
                                          <p:attrName>ppt_y</p:attrName>
                                        </p:attrNameLst>
                                      </p:cBhvr>
                                    </p:anim>
                                    <p:animRot by="21600000">
                                      <p:cBhvr>
                                        <p:cTn id="19" dur="250" fill="hold">
                                          <p:stCondLst>
                                            <p:cond delay="0"/>
                                          </p:stCondLst>
                                        </p:cTn>
                                        <p:tgtEl>
                                          <p:spTgt spid="3">
                                            <p:txEl>
                                              <p:pRg st="0" end="0"/>
                                            </p:txEl>
                                          </p:spTgt>
                                        </p:tgtEl>
                                        <p:attrNameLst>
                                          <p:attrName>r</p:attrName>
                                        </p:attrNameLst>
                                      </p:cBhvr>
                                    </p:animRot>
                                  </p:childTnLst>
                                </p:cTn>
                              </p:par>
                            </p:childTnLst>
                          </p:cTn>
                        </p:par>
                        <p:par>
                          <p:cTn id="20" fill="hold">
                            <p:stCondLst>
                              <p:cond delay="38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3">
                                            <p:txEl>
                                              <p:pRg st="1" end="1"/>
                                            </p:txEl>
                                          </p:spTgt>
                                        </p:tgtEl>
                                        <p:attrNameLst>
                                          <p:attrName>style.visibility</p:attrName>
                                        </p:attrNameLst>
                                      </p:cBhvr>
                                      <p:to>
                                        <p:strVal val="visible"/>
                                      </p:to>
                                    </p:set>
                                    <p:anim by="(-#ppt_w*2)" calcmode="lin" valueType="num">
                                      <p:cBhvr rctx="PPT">
                                        <p:cTn id="23" dur="125" autoRev="1" fill="hold">
                                          <p:stCondLst>
                                            <p:cond delay="0"/>
                                          </p:stCondLst>
                                        </p:cTn>
                                        <p:tgtEl>
                                          <p:spTgt spid="3">
                                            <p:txEl>
                                              <p:pRg st="1" end="1"/>
                                            </p:txEl>
                                          </p:spTgt>
                                        </p:tgtEl>
                                        <p:attrNameLst>
                                          <p:attrName>ppt_w</p:attrName>
                                        </p:attrNameLst>
                                      </p:cBhvr>
                                    </p:anim>
                                    <p:anim by="(#ppt_w*0.50)" calcmode="lin" valueType="num">
                                      <p:cBhvr>
                                        <p:cTn id="24" dur="125" decel="50000" autoRev="1" fill="hold">
                                          <p:stCondLst>
                                            <p:cond delay="0"/>
                                          </p:stCondLst>
                                        </p:cTn>
                                        <p:tgtEl>
                                          <p:spTgt spid="3">
                                            <p:txEl>
                                              <p:pRg st="1" end="1"/>
                                            </p:txEl>
                                          </p:spTgt>
                                        </p:tgtEl>
                                        <p:attrNameLst>
                                          <p:attrName>ppt_x</p:attrName>
                                        </p:attrNameLst>
                                      </p:cBhvr>
                                    </p:anim>
                                    <p:anim from="(-#ppt_h/2)" to="(#ppt_y)" calcmode="lin" valueType="num">
                                      <p:cBhvr>
                                        <p:cTn id="25" dur="250" fill="hold">
                                          <p:stCondLst>
                                            <p:cond delay="0"/>
                                          </p:stCondLst>
                                        </p:cTn>
                                        <p:tgtEl>
                                          <p:spTgt spid="3">
                                            <p:txEl>
                                              <p:pRg st="1" end="1"/>
                                            </p:txEl>
                                          </p:spTgt>
                                        </p:tgtEl>
                                        <p:attrNameLst>
                                          <p:attrName>ppt_y</p:attrName>
                                        </p:attrNameLst>
                                      </p:cBhvr>
                                    </p:anim>
                                    <p:animRot by="21600000">
                                      <p:cBhvr>
                                        <p:cTn id="26" dur="250" fill="hold">
                                          <p:stCondLst>
                                            <p:cond delay="0"/>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150B-6A79-445F-9CB2-A5853BD64CA1}"/>
              </a:ext>
            </a:extLst>
          </p:cNvPr>
          <p:cNvSpPr>
            <a:spLocks noGrp="1"/>
          </p:cNvSpPr>
          <p:nvPr>
            <p:ph type="title"/>
          </p:nvPr>
        </p:nvSpPr>
        <p:spPr>
          <a:xfrm>
            <a:off x="6011750" y="556386"/>
            <a:ext cx="3948383" cy="1077229"/>
          </a:xfrm>
        </p:spPr>
        <p:txBody>
          <a:bodyPr>
            <a:normAutofit/>
          </a:bodyPr>
          <a:lstStyle/>
          <a:p>
            <a:pPr algn="l"/>
            <a:r>
              <a:rPr lang="en-IN" sz="4800" b="1" spc="600" dirty="0">
                <a:solidFill>
                  <a:schemeClr val="bg1">
                    <a:lumMod val="85000"/>
                    <a:lumOff val="15000"/>
                  </a:schemeClr>
                </a:solidFill>
                <a:latin typeface="Agency FB" panose="020B0503020202020204" pitchFamily="34" charset="0"/>
              </a:rPr>
              <a:t>Bihu-Assam</a:t>
            </a:r>
          </a:p>
        </p:txBody>
      </p:sp>
      <p:sp>
        <p:nvSpPr>
          <p:cNvPr id="3" name="Content Placeholder 2">
            <a:extLst>
              <a:ext uri="{FF2B5EF4-FFF2-40B4-BE49-F238E27FC236}">
                <a16:creationId xmlns:a16="http://schemas.microsoft.com/office/drawing/2014/main" id="{2DCE02AD-DA63-4BA7-BDFF-A89CB5DC31A8}"/>
              </a:ext>
            </a:extLst>
          </p:cNvPr>
          <p:cNvSpPr>
            <a:spLocks noGrp="1"/>
          </p:cNvSpPr>
          <p:nvPr>
            <p:ph idx="1"/>
          </p:nvPr>
        </p:nvSpPr>
        <p:spPr>
          <a:xfrm>
            <a:off x="6011751" y="1566503"/>
            <a:ext cx="5850284" cy="4842686"/>
          </a:xfrm>
        </p:spPr>
        <p:txBody>
          <a:bodyPr>
            <a:normAutofit fontScale="92500"/>
          </a:bodyPr>
          <a:lstStyle/>
          <a:p>
            <a:pPr>
              <a:buClr>
                <a:srgbClr val="00FF00"/>
              </a:buClr>
              <a:buFont typeface="Arial" panose="020B0604020202020204" pitchFamily="34" charset="0"/>
              <a:buChar char="֎"/>
            </a:pPr>
            <a:r>
              <a:rPr lang="en-US" sz="2200" b="1" i="0" spc="300" dirty="0">
                <a:solidFill>
                  <a:schemeClr val="bg1">
                    <a:lumMod val="65000"/>
                    <a:lumOff val="35000"/>
                  </a:schemeClr>
                </a:solidFill>
                <a:effectLst/>
                <a:latin typeface="Agency FB" panose="020B0503020202020204" pitchFamily="34" charset="0"/>
              </a:rPr>
              <a:t>The Bihu dance is an indigenous </a:t>
            </a:r>
            <a:r>
              <a:rPr lang="en-US" sz="2200" b="1" i="0" u="none" strike="noStrike" spc="300" dirty="0">
                <a:solidFill>
                  <a:schemeClr val="bg1">
                    <a:lumMod val="65000"/>
                    <a:lumOff val="35000"/>
                  </a:schemeClr>
                </a:solidFill>
                <a:effectLst/>
                <a:latin typeface="Agency FB" panose="020B0503020202020204" pitchFamily="34" charset="0"/>
              </a:rPr>
              <a:t>folk dance</a:t>
            </a:r>
            <a:r>
              <a:rPr lang="en-US" sz="2200" b="1" i="0" spc="300" dirty="0">
                <a:solidFill>
                  <a:schemeClr val="bg1">
                    <a:lumMod val="65000"/>
                    <a:lumOff val="35000"/>
                  </a:schemeClr>
                </a:solidFill>
                <a:effectLst/>
                <a:latin typeface="Agency FB" panose="020B0503020202020204" pitchFamily="34" charset="0"/>
              </a:rPr>
              <a:t> from the </a:t>
            </a:r>
            <a:r>
              <a:rPr lang="en-US" sz="2200" b="1" i="0" u="none" strike="noStrike" spc="300" dirty="0">
                <a:solidFill>
                  <a:schemeClr val="bg1">
                    <a:lumMod val="65000"/>
                    <a:lumOff val="35000"/>
                  </a:schemeClr>
                </a:solidFill>
                <a:effectLst/>
                <a:latin typeface="Agency FB" panose="020B0503020202020204" pitchFamily="34" charset="0"/>
              </a:rPr>
              <a:t>Indian</a:t>
            </a:r>
            <a:r>
              <a:rPr lang="en-US" sz="2200" b="1" i="0" spc="300" dirty="0">
                <a:solidFill>
                  <a:schemeClr val="bg1">
                    <a:lumMod val="65000"/>
                    <a:lumOff val="35000"/>
                  </a:schemeClr>
                </a:solidFill>
                <a:effectLst/>
                <a:latin typeface="Agency FB" panose="020B0503020202020204" pitchFamily="34" charset="0"/>
              </a:rPr>
              <a:t> state of </a:t>
            </a:r>
            <a:r>
              <a:rPr lang="en-US" sz="2200" b="1" i="0" u="none" strike="noStrike" spc="300" dirty="0">
                <a:solidFill>
                  <a:schemeClr val="bg1">
                    <a:lumMod val="65000"/>
                    <a:lumOff val="35000"/>
                  </a:schemeClr>
                </a:solidFill>
                <a:effectLst/>
                <a:latin typeface="Agency FB" panose="020B0503020202020204" pitchFamily="34" charset="0"/>
              </a:rPr>
              <a:t>Assam</a:t>
            </a:r>
            <a:r>
              <a:rPr lang="en-US" sz="2200" b="1" i="0" spc="300" dirty="0">
                <a:solidFill>
                  <a:schemeClr val="bg1">
                    <a:lumMod val="65000"/>
                    <a:lumOff val="35000"/>
                  </a:schemeClr>
                </a:solidFill>
                <a:effectLst/>
                <a:latin typeface="Agency FB" panose="020B0503020202020204" pitchFamily="34" charset="0"/>
              </a:rPr>
              <a:t> related to the </a:t>
            </a:r>
            <a:r>
              <a:rPr lang="en-US" sz="2200" b="1" i="0" u="none" strike="noStrike" spc="300" dirty="0">
                <a:solidFill>
                  <a:schemeClr val="bg1">
                    <a:lumMod val="65000"/>
                    <a:lumOff val="35000"/>
                  </a:schemeClr>
                </a:solidFill>
                <a:effectLst/>
                <a:latin typeface="Agency FB" panose="020B0503020202020204" pitchFamily="34" charset="0"/>
              </a:rPr>
              <a:t>Bihu</a:t>
            </a:r>
            <a:r>
              <a:rPr lang="en-US" sz="2200" b="1" i="0" spc="300" dirty="0">
                <a:solidFill>
                  <a:schemeClr val="bg1">
                    <a:lumMod val="65000"/>
                    <a:lumOff val="35000"/>
                  </a:schemeClr>
                </a:solidFill>
                <a:effectLst/>
                <a:latin typeface="Agency FB" panose="020B0503020202020204" pitchFamily="34" charset="0"/>
              </a:rPr>
              <a:t> festival and an important part of </a:t>
            </a:r>
            <a:r>
              <a:rPr lang="en-US" sz="2200" b="1" i="0" u="none" strike="noStrike" spc="300" dirty="0">
                <a:solidFill>
                  <a:schemeClr val="bg1">
                    <a:lumMod val="65000"/>
                    <a:lumOff val="35000"/>
                  </a:schemeClr>
                </a:solidFill>
                <a:effectLst/>
                <a:latin typeface="Agency FB" panose="020B0503020202020204" pitchFamily="34" charset="0"/>
              </a:rPr>
              <a:t>Assamese culture</a:t>
            </a:r>
            <a:r>
              <a:rPr lang="en-US" sz="2200" b="1" i="0" spc="300" dirty="0">
                <a:solidFill>
                  <a:schemeClr val="bg1">
                    <a:lumMod val="65000"/>
                    <a:lumOff val="35000"/>
                  </a:schemeClr>
                </a:solidFill>
                <a:effectLst/>
                <a:latin typeface="Agency FB" panose="020B0503020202020204" pitchFamily="34" charset="0"/>
              </a:rPr>
              <a:t>. </a:t>
            </a:r>
          </a:p>
          <a:p>
            <a:pPr>
              <a:buClr>
                <a:srgbClr val="00FF00"/>
              </a:buClr>
              <a:buFont typeface="Arial" panose="020B0604020202020204" pitchFamily="34" charset="0"/>
              <a:buChar char="֎"/>
            </a:pPr>
            <a:r>
              <a:rPr lang="en-US" sz="2200" b="1" i="0" spc="300" dirty="0">
                <a:solidFill>
                  <a:schemeClr val="bg1">
                    <a:lumMod val="65000"/>
                    <a:lumOff val="35000"/>
                  </a:schemeClr>
                </a:solidFill>
                <a:effectLst/>
                <a:latin typeface="Agency FB" panose="020B0503020202020204" pitchFamily="34" charset="0"/>
              </a:rPr>
              <a:t>Performed in a group, the Bihu dancers are usually young men and women, and the dancing style is characterized by brisk steps, and rapid hand movements. </a:t>
            </a:r>
          </a:p>
          <a:p>
            <a:pPr>
              <a:buClr>
                <a:srgbClr val="00FF00"/>
              </a:buClr>
              <a:buFont typeface="Arial" panose="020B0604020202020204" pitchFamily="34" charset="0"/>
              <a:buChar char="֎"/>
            </a:pPr>
            <a:r>
              <a:rPr lang="en-US" sz="2200" b="1" i="0" spc="300" dirty="0">
                <a:solidFill>
                  <a:schemeClr val="bg1">
                    <a:lumMod val="65000"/>
                    <a:lumOff val="35000"/>
                  </a:schemeClr>
                </a:solidFill>
                <a:effectLst/>
                <a:latin typeface="Agency FB" panose="020B0503020202020204" pitchFamily="34" charset="0"/>
              </a:rPr>
              <a:t>The traditional costume of dancers is colorful and centred round the red colour theme, signifying joy and vigour.</a:t>
            </a:r>
            <a:r>
              <a:rPr lang="en-IN" sz="2200" b="1" spc="300" dirty="0">
                <a:solidFill>
                  <a:schemeClr val="bg1">
                    <a:lumMod val="65000"/>
                    <a:lumOff val="35000"/>
                  </a:schemeClr>
                </a:solidFill>
                <a:latin typeface="Agency FB" panose="020B0503020202020204" pitchFamily="34" charset="0"/>
              </a:rPr>
              <a:t> </a:t>
            </a:r>
          </a:p>
        </p:txBody>
      </p:sp>
      <p:pic>
        <p:nvPicPr>
          <p:cNvPr id="5" name="Picture 4">
            <a:extLst>
              <a:ext uri="{FF2B5EF4-FFF2-40B4-BE49-F238E27FC236}">
                <a16:creationId xmlns:a16="http://schemas.microsoft.com/office/drawing/2014/main" id="{0709F68D-465C-456F-B119-1A47BE97090F}"/>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1"/>
            <a:ext cx="5698920" cy="6858001"/>
          </a:xfrm>
          <a:prstGeom prst="rect">
            <a:avLst/>
          </a:prstGeom>
        </p:spPr>
      </p:pic>
    </p:spTree>
    <p:extLst>
      <p:ext uri="{BB962C8B-B14F-4D97-AF65-F5344CB8AC3E}">
        <p14:creationId xmlns:p14="http://schemas.microsoft.com/office/powerpoint/2010/main" val="121019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35" presetClass="entr" presetSubtype="0" fill="hold" grpId="0" nodeType="afterEffect">
                                  <p:stCondLst>
                                    <p:cond delay="0"/>
                                  </p:stCondLst>
                                  <p:iterate type="lt">
                                    <p:tmPct val="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anim calcmode="lin" valueType="num">
                                      <p:cBhvr>
                                        <p:cTn id="16" dur="500" fill="hold"/>
                                        <p:tgtEl>
                                          <p:spTgt spid="3">
                                            <p:txEl>
                                              <p:pRg st="0" end="0"/>
                                            </p:txEl>
                                          </p:spTgt>
                                        </p:tgtEl>
                                        <p:attrNameLst>
                                          <p:attrName>style.rotation</p:attrName>
                                        </p:attrNameLst>
                                      </p:cBhvr>
                                      <p:tavLst>
                                        <p:tav tm="0">
                                          <p:val>
                                            <p:fltVal val="720"/>
                                          </p:val>
                                        </p:tav>
                                        <p:tav tm="100000">
                                          <p:val>
                                            <p:fltVal val="0"/>
                                          </p:val>
                                        </p:tav>
                                      </p:tavLst>
                                    </p:anim>
                                    <p:anim calcmode="lin" valueType="num">
                                      <p:cBhvr>
                                        <p:cTn id="17"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8" dur="500" fill="hold"/>
                                        <p:tgtEl>
                                          <p:spTgt spid="3">
                                            <p:txEl>
                                              <p:pRg st="0" end="0"/>
                                            </p:txEl>
                                          </p:spTgt>
                                        </p:tgtEl>
                                        <p:attrNameLst>
                                          <p:attrName>ppt_w</p:attrName>
                                        </p:attrNameLst>
                                      </p:cBhvr>
                                      <p:tavLst>
                                        <p:tav tm="0">
                                          <p:val>
                                            <p:fltVal val="0"/>
                                          </p:val>
                                        </p:tav>
                                        <p:tav tm="100000">
                                          <p:val>
                                            <p:strVal val="#ppt_w"/>
                                          </p:val>
                                        </p:tav>
                                      </p:tavLst>
                                    </p:anim>
                                  </p:childTnLst>
                                </p:cTn>
                              </p:par>
                            </p:childTnLst>
                          </p:cTn>
                        </p:par>
                        <p:par>
                          <p:cTn id="19" fill="hold">
                            <p:stCondLst>
                              <p:cond delay="1500"/>
                            </p:stCondLst>
                            <p:childTnLst>
                              <p:par>
                                <p:cTn id="20" presetID="35" presetClass="entr" presetSubtype="0" fill="hold" grpId="0" nodeType="afterEffect">
                                  <p:stCondLst>
                                    <p:cond delay="0"/>
                                  </p:stCondLst>
                                  <p:iterate type="lt">
                                    <p:tmPct val="0"/>
                                  </p:iterate>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anim calcmode="lin" valueType="num">
                                      <p:cBhvr>
                                        <p:cTn id="23" dur="500" fill="hold"/>
                                        <p:tgtEl>
                                          <p:spTgt spid="3">
                                            <p:txEl>
                                              <p:pRg st="1" end="1"/>
                                            </p:txEl>
                                          </p:spTgt>
                                        </p:tgtEl>
                                        <p:attrNameLst>
                                          <p:attrName>style.rotation</p:attrName>
                                        </p:attrNameLst>
                                      </p:cBhvr>
                                      <p:tavLst>
                                        <p:tav tm="0">
                                          <p:val>
                                            <p:fltVal val="720"/>
                                          </p:val>
                                        </p:tav>
                                        <p:tav tm="100000">
                                          <p:val>
                                            <p:fltVal val="0"/>
                                          </p:val>
                                        </p:tav>
                                      </p:tavLst>
                                    </p:anim>
                                    <p:anim calcmode="lin" valueType="num">
                                      <p:cBhvr>
                                        <p:cTn id="24"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5" dur="500" fill="hold"/>
                                        <p:tgtEl>
                                          <p:spTgt spid="3">
                                            <p:txEl>
                                              <p:pRg st="1" end="1"/>
                                            </p:txEl>
                                          </p:spTgt>
                                        </p:tgtEl>
                                        <p:attrNameLst>
                                          <p:attrName>ppt_w</p:attrName>
                                        </p:attrNameLst>
                                      </p:cBhvr>
                                      <p:tavLst>
                                        <p:tav tm="0">
                                          <p:val>
                                            <p:fltVal val="0"/>
                                          </p:val>
                                        </p:tav>
                                        <p:tav tm="100000">
                                          <p:val>
                                            <p:strVal val="#ppt_w"/>
                                          </p:val>
                                        </p:tav>
                                      </p:tavLst>
                                    </p:anim>
                                  </p:childTnLst>
                                </p:cTn>
                              </p:par>
                            </p:childTnLst>
                          </p:cTn>
                        </p:par>
                        <p:par>
                          <p:cTn id="26" fill="hold">
                            <p:stCondLst>
                              <p:cond delay="2000"/>
                            </p:stCondLst>
                            <p:childTnLst>
                              <p:par>
                                <p:cTn id="27" presetID="35" presetClass="entr" presetSubtype="0" fill="hold" grpId="0" nodeType="afterEffect">
                                  <p:stCondLst>
                                    <p:cond delay="0"/>
                                  </p:stCondLst>
                                  <p:iterate type="lt">
                                    <p:tmPct val="0"/>
                                  </p:iterate>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anim calcmode="lin" valueType="num">
                                      <p:cBhvr>
                                        <p:cTn id="30" dur="500" fill="hold"/>
                                        <p:tgtEl>
                                          <p:spTgt spid="3">
                                            <p:txEl>
                                              <p:pRg st="2" end="2"/>
                                            </p:txEl>
                                          </p:spTgt>
                                        </p:tgtEl>
                                        <p:attrNameLst>
                                          <p:attrName>style.rotation</p:attrName>
                                        </p:attrNameLst>
                                      </p:cBhvr>
                                      <p:tavLst>
                                        <p:tav tm="0">
                                          <p:val>
                                            <p:fltVal val="720"/>
                                          </p:val>
                                        </p:tav>
                                        <p:tav tm="100000">
                                          <p:val>
                                            <p:fltVal val="0"/>
                                          </p:val>
                                        </p:tav>
                                      </p:tavLst>
                                    </p:anim>
                                    <p:anim calcmode="lin" valueType="num">
                                      <p:cBhvr>
                                        <p:cTn id="31"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2" dur="500" fill="hold"/>
                                        <p:tgtEl>
                                          <p:spTgt spid="3">
                                            <p:txEl>
                                              <p:pRg st="2" end="2"/>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150B-6A79-445F-9CB2-A5853BD64CA1}"/>
              </a:ext>
            </a:extLst>
          </p:cNvPr>
          <p:cNvSpPr>
            <a:spLocks noGrp="1"/>
          </p:cNvSpPr>
          <p:nvPr>
            <p:ph type="title"/>
          </p:nvPr>
        </p:nvSpPr>
        <p:spPr>
          <a:xfrm>
            <a:off x="240123" y="195942"/>
            <a:ext cx="7958331" cy="592905"/>
          </a:xfrm>
        </p:spPr>
        <p:txBody>
          <a:bodyPr>
            <a:normAutofit fontScale="90000"/>
          </a:bodyPr>
          <a:lstStyle/>
          <a:p>
            <a:pPr algn="l"/>
            <a:r>
              <a:rPr lang="en-IN" sz="5300" b="1" spc="300" dirty="0">
                <a:solidFill>
                  <a:schemeClr val="bg1">
                    <a:lumMod val="85000"/>
                    <a:lumOff val="15000"/>
                  </a:schemeClr>
                </a:solidFill>
                <a:latin typeface="Agency FB" panose="020B0503020202020204" pitchFamily="34" charset="0"/>
              </a:rPr>
              <a:t>Kathak</a:t>
            </a:r>
            <a:endParaRPr lang="en-IN" b="1" spc="300" dirty="0">
              <a:solidFill>
                <a:schemeClr val="bg1">
                  <a:lumMod val="85000"/>
                  <a:lumOff val="15000"/>
                </a:schemeClr>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2DCE02AD-DA63-4BA7-BDFF-A89CB5DC31A8}"/>
              </a:ext>
            </a:extLst>
          </p:cNvPr>
          <p:cNvSpPr>
            <a:spLocks noGrp="1"/>
          </p:cNvSpPr>
          <p:nvPr>
            <p:ph idx="1"/>
          </p:nvPr>
        </p:nvSpPr>
        <p:spPr>
          <a:xfrm>
            <a:off x="240123" y="1280804"/>
            <a:ext cx="6378791" cy="5381254"/>
          </a:xfrm>
        </p:spPr>
        <p:txBody>
          <a:bodyPr>
            <a:noAutofit/>
          </a:bodyPr>
          <a:lstStyle/>
          <a:p>
            <a:pPr>
              <a:buClr>
                <a:srgbClr val="00FF00"/>
              </a:buClr>
              <a:buFont typeface="Arial" panose="020B0604020202020204" pitchFamily="34" charset="0"/>
              <a:buChar char="֍"/>
            </a:pPr>
            <a:r>
              <a:rPr lang="en-US" b="1" spc="300" dirty="0">
                <a:solidFill>
                  <a:schemeClr val="bg1">
                    <a:lumMod val="65000"/>
                    <a:lumOff val="35000"/>
                  </a:schemeClr>
                </a:solidFill>
                <a:effectLst/>
                <a:latin typeface="Agency FB" panose="020B0503020202020204" pitchFamily="34" charset="0"/>
              </a:rPr>
              <a:t>Kathak is one of the eight major form of </a:t>
            </a:r>
            <a:r>
              <a:rPr lang="en-US" b="1" u="none" strike="noStrike" spc="300" dirty="0">
                <a:solidFill>
                  <a:schemeClr val="bg1">
                    <a:lumMod val="65000"/>
                    <a:lumOff val="35000"/>
                  </a:schemeClr>
                </a:solidFill>
                <a:effectLst/>
                <a:latin typeface="Agency FB" panose="020B0503020202020204" pitchFamily="34" charset="0"/>
              </a:rPr>
              <a:t>Indian classical dance</a:t>
            </a:r>
            <a:r>
              <a:rPr lang="en-US" b="1" u="none" strike="noStrike" spc="300" dirty="0">
                <a:solidFill>
                  <a:schemeClr val="bg1">
                    <a:lumMod val="65000"/>
                    <a:lumOff val="35000"/>
                  </a:schemeClr>
                </a:solidFill>
                <a:latin typeface="Agency FB" panose="020B0503020202020204" pitchFamily="34" charset="0"/>
              </a:rPr>
              <a:t>.</a:t>
            </a:r>
          </a:p>
          <a:p>
            <a:pPr>
              <a:buClr>
                <a:srgbClr val="00FF00"/>
              </a:buClr>
              <a:buFont typeface="Arial" panose="020B0604020202020204" pitchFamily="34" charset="0"/>
              <a:buChar char="֍"/>
            </a:pPr>
            <a:r>
              <a:rPr lang="en-US" b="1" spc="300" dirty="0">
                <a:solidFill>
                  <a:schemeClr val="bg1">
                    <a:lumMod val="65000"/>
                    <a:lumOff val="35000"/>
                  </a:schemeClr>
                </a:solidFill>
                <a:effectLst/>
                <a:latin typeface="Agency FB" panose="020B0503020202020204" pitchFamily="34" charset="0"/>
              </a:rPr>
              <a:t>The origin of Kathak is traditionally attributed to the traveling bards in the of ancient </a:t>
            </a:r>
            <a:r>
              <a:rPr lang="en-US" b="1" u="none" strike="noStrike" spc="300" dirty="0">
                <a:solidFill>
                  <a:schemeClr val="bg1">
                    <a:lumMod val="65000"/>
                    <a:lumOff val="35000"/>
                  </a:schemeClr>
                </a:solidFill>
                <a:effectLst/>
                <a:latin typeface="Agency FB" panose="020B0503020202020204" pitchFamily="34" charset="0"/>
              </a:rPr>
              <a:t>northern India</a:t>
            </a:r>
            <a:r>
              <a:rPr lang="en-US" b="1" spc="300" dirty="0">
                <a:solidFill>
                  <a:schemeClr val="bg1">
                    <a:lumMod val="65000"/>
                    <a:lumOff val="35000"/>
                  </a:schemeClr>
                </a:solidFill>
                <a:effectLst/>
                <a:latin typeface="Agency FB" panose="020B0503020202020204" pitchFamily="34" charset="0"/>
              </a:rPr>
              <a:t> known as Kathakars or storytellers.</a:t>
            </a:r>
            <a:endParaRPr lang="en-US" b="1" spc="300" baseline="30000" dirty="0">
              <a:solidFill>
                <a:schemeClr val="bg1">
                  <a:lumMod val="65000"/>
                  <a:lumOff val="35000"/>
                </a:schemeClr>
              </a:solidFill>
              <a:latin typeface="Agency FB" panose="020B0503020202020204" pitchFamily="34" charset="0"/>
            </a:endParaRPr>
          </a:p>
          <a:p>
            <a:pPr>
              <a:buClr>
                <a:srgbClr val="00FF00"/>
              </a:buClr>
              <a:buFont typeface="Arial" panose="020B0604020202020204" pitchFamily="34" charset="0"/>
              <a:buChar char="֍"/>
            </a:pPr>
            <a:r>
              <a:rPr lang="en-US" b="1" spc="300" dirty="0">
                <a:solidFill>
                  <a:schemeClr val="bg1">
                    <a:lumMod val="65000"/>
                    <a:lumOff val="35000"/>
                  </a:schemeClr>
                </a:solidFill>
                <a:effectLst/>
                <a:latin typeface="Agency FB" panose="020B0503020202020204" pitchFamily="34" charset="0"/>
              </a:rPr>
              <a:t>The term Kathak is derived from the Vedic </a:t>
            </a:r>
            <a:r>
              <a:rPr lang="en-US" b="1" u="none" strike="noStrike" spc="300" dirty="0">
                <a:solidFill>
                  <a:schemeClr val="bg1">
                    <a:lumMod val="65000"/>
                    <a:lumOff val="35000"/>
                  </a:schemeClr>
                </a:solidFill>
                <a:effectLst/>
                <a:latin typeface="Agency FB" panose="020B0503020202020204" pitchFamily="34" charset="0"/>
              </a:rPr>
              <a:t>Sanskrit</a:t>
            </a:r>
            <a:r>
              <a:rPr lang="en-US" b="1" spc="300" dirty="0">
                <a:solidFill>
                  <a:schemeClr val="bg1">
                    <a:lumMod val="65000"/>
                    <a:lumOff val="35000"/>
                  </a:schemeClr>
                </a:solidFill>
                <a:effectLst/>
                <a:latin typeface="Agency FB" panose="020B0503020202020204" pitchFamily="34" charset="0"/>
              </a:rPr>
              <a:t> word Katha which means "story", and Kathakar which means "the one who tells a story", or "to do with stories".</a:t>
            </a:r>
            <a:endParaRPr lang="en-US" b="1" spc="300" baseline="30000" dirty="0">
              <a:solidFill>
                <a:schemeClr val="bg1">
                  <a:lumMod val="65000"/>
                  <a:lumOff val="35000"/>
                </a:schemeClr>
              </a:solidFill>
              <a:latin typeface="Agency FB" panose="020B0503020202020204" pitchFamily="34" charset="0"/>
            </a:endParaRPr>
          </a:p>
          <a:p>
            <a:pPr>
              <a:buClr>
                <a:srgbClr val="00FF00"/>
              </a:buClr>
              <a:buFont typeface="Arial" panose="020B0604020202020204" pitchFamily="34" charset="0"/>
              <a:buChar char="֍"/>
            </a:pPr>
            <a:r>
              <a:rPr lang="en-US" b="1" spc="300" dirty="0">
                <a:solidFill>
                  <a:schemeClr val="bg1">
                    <a:lumMod val="65000"/>
                    <a:lumOff val="35000"/>
                  </a:schemeClr>
                </a:solidFill>
                <a:effectLst/>
                <a:latin typeface="Agency FB" panose="020B0503020202020204" pitchFamily="34" charset="0"/>
              </a:rPr>
              <a:t>Kathak dancers tell various stories through their hand movements and extensive footwork, their body movements and flexibility but most importantly through their facial expressions.</a:t>
            </a:r>
            <a:endParaRPr lang="en-IN" b="1" spc="300" dirty="0">
              <a:solidFill>
                <a:schemeClr val="bg1">
                  <a:lumMod val="65000"/>
                  <a:lumOff val="35000"/>
                </a:schemeClr>
              </a:solidFill>
              <a:latin typeface="Agency FB" panose="020B0503020202020204" pitchFamily="34" charset="0"/>
            </a:endParaRPr>
          </a:p>
        </p:txBody>
      </p:sp>
      <p:pic>
        <p:nvPicPr>
          <p:cNvPr id="5" name="Picture 4">
            <a:extLst>
              <a:ext uri="{FF2B5EF4-FFF2-40B4-BE49-F238E27FC236}">
                <a16:creationId xmlns:a16="http://schemas.microsoft.com/office/drawing/2014/main" id="{5FD9DA11-D2AE-41D0-AF4C-5554237906D9}"/>
              </a:ext>
            </a:extLst>
          </p:cNvPr>
          <p:cNvPicPr>
            <a:picLocks noChangeAspect="1"/>
          </p:cNvPicPr>
          <p:nvPr/>
        </p:nvPicPr>
        <p:blipFill>
          <a:blip r:embed="rId2">
            <a:extLst>
              <a:ext uri="{BEBA8EAE-BF5A-486C-A8C5-ECC9F3942E4B}">
                <a14:imgProps xmlns:a14="http://schemas.microsoft.com/office/drawing/2010/main">
                  <a14:imgLayer r:embed="rId3">
                    <a14:imgEffect>
                      <a14:artisticPaintBrush/>
                    </a14:imgEffect>
                    <a14:imgEffect>
                      <a14:colorTemperature colorTemp="4700"/>
                    </a14:imgEffect>
                    <a14:imgEffect>
                      <a14:saturation sat="200000"/>
                    </a14:imgEffect>
                    <a14:imgEffect>
                      <a14:brightnessContrast brigh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18914" y="-1"/>
            <a:ext cx="5573087" cy="6871235"/>
          </a:xfrm>
          <a:prstGeom prst="rect">
            <a:avLst/>
          </a:prstGeom>
        </p:spPr>
      </p:pic>
    </p:spTree>
    <p:extLst>
      <p:ext uri="{BB962C8B-B14F-4D97-AF65-F5344CB8AC3E}">
        <p14:creationId xmlns:p14="http://schemas.microsoft.com/office/powerpoint/2010/main" val="157298830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strVal val="#ppt_h"/>
                                          </p:val>
                                        </p:tav>
                                        <p:tav tm="100000">
                                          <p:val>
                                            <p:strVal val="#ppt_h"/>
                                          </p:val>
                                        </p:tav>
                                      </p:tavLst>
                                    </p:anim>
                                  </p:childTnLst>
                                </p:cTn>
                              </p:par>
                            </p:childTnLst>
                          </p:cTn>
                        </p:par>
                        <p:par>
                          <p:cTn id="9" fill="hold">
                            <p:stCondLst>
                              <p:cond delay="250"/>
                            </p:stCondLst>
                            <p:childTnLst>
                              <p:par>
                                <p:cTn id="10" presetID="21"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8)">
                                      <p:cBhvr>
                                        <p:cTn id="12" dur="1000"/>
                                        <p:tgtEl>
                                          <p:spTgt spid="5"/>
                                        </p:tgtEl>
                                      </p:cBhvr>
                                    </p:animEffect>
                                  </p:childTnLst>
                                </p:cTn>
                              </p:par>
                            </p:childTnLst>
                          </p:cTn>
                        </p:par>
                        <p:par>
                          <p:cTn id="13" fill="hold">
                            <p:stCondLst>
                              <p:cond delay="1250"/>
                            </p:stCondLst>
                            <p:childTnLst>
                              <p:par>
                                <p:cTn id="14" presetID="41" presetClass="entr" presetSubtype="0" fill="hold" nodeType="afterEffect">
                                  <p:stCondLst>
                                    <p:cond delay="0"/>
                                  </p:stCondLst>
                                  <p:iterate type="lt">
                                    <p:tmPct val="10000"/>
                                  </p:iterate>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p:cTn id="16"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0" end="0"/>
                                            </p:txEl>
                                          </p:spTgt>
                                        </p:tgtEl>
                                      </p:cBhvr>
                                    </p:animEffect>
                                  </p:childTnLst>
                                </p:cTn>
                              </p:par>
                            </p:childTnLst>
                          </p:cTn>
                        </p:par>
                        <p:par>
                          <p:cTn id="21" fill="hold">
                            <p:stCondLst>
                              <p:cond delay="4350"/>
                            </p:stCondLst>
                            <p:childTnLst>
                              <p:par>
                                <p:cTn id="22" presetID="41" presetClass="entr" presetSubtype="0" fill="hold" nodeType="afterEffect">
                                  <p:stCondLst>
                                    <p:cond delay="0"/>
                                  </p:stCondLst>
                                  <p:iterate type="lt">
                                    <p:tmPct val="10000"/>
                                  </p:iterate>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26"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
                                            <p:txEl>
                                              <p:pRg st="1" end="1"/>
                                            </p:txEl>
                                          </p:spTgt>
                                        </p:tgtEl>
                                      </p:cBhvr>
                                    </p:animEffect>
                                  </p:childTnLst>
                                </p:cTn>
                              </p:par>
                            </p:childTnLst>
                          </p:cTn>
                        </p:par>
                        <p:par>
                          <p:cTn id="29" fill="hold">
                            <p:stCondLst>
                              <p:cond delay="10750"/>
                            </p:stCondLst>
                            <p:childTnLst>
                              <p:par>
                                <p:cTn id="30" presetID="41" presetClass="entr" presetSubtype="0" fill="hold" nodeType="afterEffect">
                                  <p:stCondLst>
                                    <p:cond delay="0"/>
                                  </p:stCondLst>
                                  <p:iterate type="lt">
                                    <p:tmPct val="10000"/>
                                  </p:iterate>
                                  <p:childTnLst>
                                    <p:set>
                                      <p:cBhvr>
                                        <p:cTn id="31" dur="1" fill="hold">
                                          <p:stCondLst>
                                            <p:cond delay="0"/>
                                          </p:stCondLst>
                                        </p:cTn>
                                        <p:tgtEl>
                                          <p:spTgt spid="3">
                                            <p:txEl>
                                              <p:pRg st="2" end="2"/>
                                            </p:txEl>
                                          </p:spTgt>
                                        </p:tgtEl>
                                        <p:attrNameLst>
                                          <p:attrName>style.visibility</p:attrName>
                                        </p:attrNameLst>
                                      </p:cBhvr>
                                      <p:to>
                                        <p:strVal val="visible"/>
                                      </p:to>
                                    </p:set>
                                    <p:anim calcmode="lin" valueType="num">
                                      <p:cBhvr>
                                        <p:cTn id="32"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34"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
                                            <p:txEl>
                                              <p:pRg st="2" end="2"/>
                                            </p:txEl>
                                          </p:spTgt>
                                        </p:tgtEl>
                                      </p:cBhvr>
                                    </p:animEffect>
                                  </p:childTnLst>
                                </p:cTn>
                              </p:par>
                            </p:childTnLst>
                          </p:cTn>
                        </p:par>
                        <p:par>
                          <p:cTn id="37" fill="hold">
                            <p:stCondLst>
                              <p:cond delay="17850"/>
                            </p:stCondLst>
                            <p:childTnLst>
                              <p:par>
                                <p:cTn id="38" presetID="41" presetClass="entr" presetSubtype="0" fill="hold" nodeType="afterEffect">
                                  <p:stCondLst>
                                    <p:cond delay="0"/>
                                  </p:stCondLst>
                                  <p:iterate type="lt">
                                    <p:tmPct val="10000"/>
                                  </p:iterate>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42"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150B-6A79-445F-9CB2-A5853BD64CA1}"/>
              </a:ext>
            </a:extLst>
          </p:cNvPr>
          <p:cNvSpPr>
            <a:spLocks noGrp="1"/>
          </p:cNvSpPr>
          <p:nvPr>
            <p:ph type="title"/>
          </p:nvPr>
        </p:nvSpPr>
        <p:spPr>
          <a:xfrm>
            <a:off x="5321265" y="527025"/>
            <a:ext cx="5013972" cy="1077229"/>
          </a:xfrm>
        </p:spPr>
        <p:txBody>
          <a:bodyPr>
            <a:normAutofit fontScale="90000"/>
          </a:bodyPr>
          <a:lstStyle/>
          <a:p>
            <a:pPr algn="l"/>
            <a:r>
              <a:rPr lang="en-IN" sz="4800" b="1" spc="600" dirty="0">
                <a:solidFill>
                  <a:schemeClr val="bg1">
                    <a:lumMod val="85000"/>
                    <a:lumOff val="15000"/>
                  </a:schemeClr>
                </a:solidFill>
                <a:latin typeface="Agency FB" panose="020B0503020202020204" pitchFamily="34" charset="0"/>
              </a:rPr>
              <a:t>Ghumar-Rajasthan</a:t>
            </a:r>
            <a:endParaRPr lang="en-IN" b="1" spc="600" dirty="0">
              <a:solidFill>
                <a:schemeClr val="bg1">
                  <a:lumMod val="85000"/>
                  <a:lumOff val="15000"/>
                </a:schemeClr>
              </a:solidFill>
              <a:latin typeface="Agency FB" panose="020B0503020202020204" pitchFamily="34" charset="0"/>
            </a:endParaRPr>
          </a:p>
        </p:txBody>
      </p:sp>
      <p:sp>
        <p:nvSpPr>
          <p:cNvPr id="3" name="Content Placeholder 2">
            <a:extLst>
              <a:ext uri="{FF2B5EF4-FFF2-40B4-BE49-F238E27FC236}">
                <a16:creationId xmlns:a16="http://schemas.microsoft.com/office/drawing/2014/main" id="{2DCE02AD-DA63-4BA7-BDFF-A89CB5DC31A8}"/>
              </a:ext>
            </a:extLst>
          </p:cNvPr>
          <p:cNvSpPr>
            <a:spLocks noGrp="1"/>
          </p:cNvSpPr>
          <p:nvPr>
            <p:ph idx="1"/>
          </p:nvPr>
        </p:nvSpPr>
        <p:spPr>
          <a:xfrm>
            <a:off x="5321265" y="1336431"/>
            <a:ext cx="6716659" cy="5370567"/>
          </a:xfrm>
        </p:spPr>
        <p:txBody>
          <a:bodyPr>
            <a:normAutofit fontScale="92500" lnSpcReduction="10000"/>
          </a:bodyPr>
          <a:lstStyle/>
          <a:p>
            <a:pPr marL="360000">
              <a:spcBef>
                <a:spcPts val="600"/>
              </a:spcBef>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Ghoomar or Ghumar is a traditional </a:t>
            </a:r>
            <a:r>
              <a:rPr lang="en-US" b="1" i="0" u="none" strike="noStrike" spc="300" dirty="0">
                <a:solidFill>
                  <a:schemeClr val="bg1">
                    <a:lumMod val="65000"/>
                    <a:lumOff val="35000"/>
                  </a:schemeClr>
                </a:solidFill>
                <a:effectLst/>
                <a:latin typeface="Agency FB" panose="020B0503020202020204" pitchFamily="34" charset="0"/>
              </a:rPr>
              <a:t>folk dance</a:t>
            </a:r>
            <a:r>
              <a:rPr lang="en-US" b="1" i="0" spc="300" dirty="0">
                <a:solidFill>
                  <a:schemeClr val="bg1">
                    <a:lumMod val="65000"/>
                    <a:lumOff val="35000"/>
                  </a:schemeClr>
                </a:solidFill>
                <a:effectLst/>
                <a:latin typeface="Agency FB" panose="020B0503020202020204" pitchFamily="34" charset="0"/>
              </a:rPr>
              <a:t> of </a:t>
            </a:r>
            <a:r>
              <a:rPr lang="en-US" b="1" i="0" u="none" strike="noStrike" spc="300" dirty="0">
                <a:solidFill>
                  <a:schemeClr val="bg1">
                    <a:lumMod val="65000"/>
                    <a:lumOff val="35000"/>
                  </a:schemeClr>
                </a:solidFill>
                <a:effectLst/>
                <a:latin typeface="Agency FB" panose="020B0503020202020204" pitchFamily="34" charset="0"/>
              </a:rPr>
              <a:t>Rajasthan</a:t>
            </a:r>
            <a:r>
              <a:rPr lang="en-US" b="1" i="0" spc="300" dirty="0">
                <a:solidFill>
                  <a:schemeClr val="bg1">
                    <a:lumMod val="65000"/>
                    <a:lumOff val="35000"/>
                  </a:schemeClr>
                </a:solidFill>
                <a:effectLst/>
                <a:latin typeface="Agency FB" panose="020B0503020202020204" pitchFamily="34" charset="0"/>
              </a:rPr>
              <a:t>.</a:t>
            </a:r>
          </a:p>
          <a:p>
            <a:pPr marL="360000">
              <a:spcBef>
                <a:spcPts val="600"/>
              </a:spcBef>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It was Bhil tribe who performed it to worship </a:t>
            </a:r>
            <a:r>
              <a:rPr lang="en-US" b="1" i="0" u="none" strike="noStrike" spc="300" dirty="0">
                <a:solidFill>
                  <a:schemeClr val="bg1">
                    <a:lumMod val="65000"/>
                    <a:lumOff val="35000"/>
                  </a:schemeClr>
                </a:solidFill>
                <a:effectLst/>
                <a:latin typeface="Agency FB" panose="020B0503020202020204" pitchFamily="34" charset="0"/>
              </a:rPr>
              <a:t>Goddess Sarasvati</a:t>
            </a:r>
            <a:r>
              <a:rPr lang="en-US" b="1" i="0" spc="300" dirty="0">
                <a:solidFill>
                  <a:schemeClr val="bg1">
                    <a:lumMod val="65000"/>
                    <a:lumOff val="35000"/>
                  </a:schemeClr>
                </a:solidFill>
                <a:effectLst/>
                <a:latin typeface="Agency FB" panose="020B0503020202020204" pitchFamily="34" charset="0"/>
              </a:rPr>
              <a:t> which was later embraced by other Rajasthani communities.</a:t>
            </a:r>
          </a:p>
          <a:p>
            <a:pPr marL="360000">
              <a:spcBef>
                <a:spcPts val="600"/>
              </a:spcBef>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The dance is chiefly performed by veiled women who wear flowing dresses called </a:t>
            </a:r>
            <a:r>
              <a:rPr lang="en-US" b="1" i="1" spc="300" dirty="0">
                <a:solidFill>
                  <a:schemeClr val="bg1">
                    <a:lumMod val="65000"/>
                    <a:lumOff val="35000"/>
                  </a:schemeClr>
                </a:solidFill>
                <a:effectLst/>
                <a:latin typeface="Agency FB" panose="020B0503020202020204" pitchFamily="34" charset="0"/>
              </a:rPr>
              <a:t>Ghaghara.</a:t>
            </a:r>
          </a:p>
          <a:p>
            <a:pPr marL="360000">
              <a:spcBef>
                <a:spcPts val="600"/>
              </a:spcBef>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It was ranked 4th in the list of "Top 10 local dances around the world" in 2013.</a:t>
            </a:r>
          </a:p>
          <a:p>
            <a:pPr marL="360000">
              <a:spcBef>
                <a:spcPts val="600"/>
              </a:spcBef>
              <a:buClr>
                <a:srgbClr val="00FF00"/>
              </a:buClr>
              <a:buFont typeface="Arial" panose="020B0604020202020204" pitchFamily="34" charset="0"/>
              <a:buChar char="֍"/>
            </a:pPr>
            <a:r>
              <a:rPr lang="en-US" b="1" i="0" spc="300" dirty="0">
                <a:solidFill>
                  <a:schemeClr val="bg1">
                    <a:lumMod val="65000"/>
                    <a:lumOff val="35000"/>
                  </a:schemeClr>
                </a:solidFill>
                <a:effectLst/>
                <a:latin typeface="Agency FB" panose="020B0503020202020204" pitchFamily="34" charset="0"/>
              </a:rPr>
              <a:t>The dance typically involves performers pirouetting while moving in and out of a wide circle. The word </a:t>
            </a:r>
            <a:r>
              <a:rPr lang="en-US" b="1" i="1" spc="300" dirty="0">
                <a:solidFill>
                  <a:schemeClr val="bg1">
                    <a:lumMod val="65000"/>
                    <a:lumOff val="35000"/>
                  </a:schemeClr>
                </a:solidFill>
                <a:effectLst/>
                <a:latin typeface="Agency FB" panose="020B0503020202020204" pitchFamily="34" charset="0"/>
              </a:rPr>
              <a:t>ghoomna</a:t>
            </a:r>
            <a:r>
              <a:rPr lang="en-US" b="1" i="0" spc="300" dirty="0">
                <a:solidFill>
                  <a:schemeClr val="bg1">
                    <a:lumMod val="65000"/>
                    <a:lumOff val="35000"/>
                  </a:schemeClr>
                </a:solidFill>
                <a:effectLst/>
                <a:latin typeface="Agency FB" panose="020B0503020202020204" pitchFamily="34" charset="0"/>
              </a:rPr>
              <a:t> describes the twirling movement of the dancers and is the basis of the word </a:t>
            </a:r>
            <a:r>
              <a:rPr lang="en-US" b="1" i="1" spc="300" dirty="0">
                <a:solidFill>
                  <a:schemeClr val="bg1">
                    <a:lumMod val="65000"/>
                    <a:lumOff val="35000"/>
                  </a:schemeClr>
                </a:solidFill>
                <a:effectLst/>
                <a:latin typeface="Agency FB" panose="020B0503020202020204" pitchFamily="34" charset="0"/>
              </a:rPr>
              <a:t>ghoomar.</a:t>
            </a:r>
            <a:endParaRPr lang="en-IN" b="1" spc="300" dirty="0">
              <a:solidFill>
                <a:schemeClr val="bg1">
                  <a:lumMod val="65000"/>
                  <a:lumOff val="35000"/>
                </a:schemeClr>
              </a:solidFill>
              <a:latin typeface="Agency FB" panose="020B0503020202020204" pitchFamily="34" charset="0"/>
            </a:endParaRPr>
          </a:p>
        </p:txBody>
      </p:sp>
      <p:pic>
        <p:nvPicPr>
          <p:cNvPr id="8" name="Picture 7">
            <a:extLst>
              <a:ext uri="{FF2B5EF4-FFF2-40B4-BE49-F238E27FC236}">
                <a16:creationId xmlns:a16="http://schemas.microsoft.com/office/drawing/2014/main" id="{8A0B8032-683C-4987-9218-61812EA9760B}"/>
              </a:ext>
            </a:extLst>
          </p:cNvPr>
          <p:cNvPicPr>
            <a:picLocks noChangeAspect="1"/>
          </p:cNvPicPr>
          <p:nvPr/>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1" y="-1"/>
            <a:ext cx="5132718" cy="6885562"/>
          </a:xfrm>
          <a:prstGeom prst="rect">
            <a:avLst/>
          </a:prstGeom>
        </p:spPr>
      </p:pic>
    </p:spTree>
    <p:extLst>
      <p:ext uri="{BB962C8B-B14F-4D97-AF65-F5344CB8AC3E}">
        <p14:creationId xmlns:p14="http://schemas.microsoft.com/office/powerpoint/2010/main" val="1183485"/>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000"/>
                            </p:stCondLst>
                            <p:childTnLst>
                              <p:par>
                                <p:cTn id="17" presetID="38" presetClass="entr" presetSubtype="0" accel="50000" fill="hold" grpId="0" nodeType="afterEffect">
                                  <p:stCondLst>
                                    <p:cond delay="0"/>
                                  </p:stCondLst>
                                  <p:iterate type="lt">
                                    <p:tmPct val="50000"/>
                                  </p:iterate>
                                  <p:childTnLst>
                                    <p:set>
                                      <p:cBhvr>
                                        <p:cTn id="18" dur="1" fill="hold">
                                          <p:stCondLst>
                                            <p:cond delay="0"/>
                                          </p:stCondLst>
                                        </p:cTn>
                                        <p:tgtEl>
                                          <p:spTgt spid="3">
                                            <p:txEl>
                                              <p:pRg st="0" end="0"/>
                                            </p:txEl>
                                          </p:spTgt>
                                        </p:tgtEl>
                                        <p:attrNameLst>
                                          <p:attrName>style.visibility</p:attrName>
                                        </p:attrNameLst>
                                      </p:cBhvr>
                                      <p:to>
                                        <p:strVal val="visible"/>
                                      </p:to>
                                    </p:set>
                                    <p:set>
                                      <p:cBhvr>
                                        <p:cTn id="19" dur="23" fill="hold">
                                          <p:stCondLst>
                                            <p:cond delay="0"/>
                                          </p:stCondLst>
                                        </p:cTn>
                                        <p:tgtEl>
                                          <p:spTgt spid="3">
                                            <p:txEl>
                                              <p:pRg st="0" end="0"/>
                                            </p:txEl>
                                          </p:spTgt>
                                        </p:tgtEl>
                                        <p:attrNameLst>
                                          <p:attrName>style.rotation</p:attrName>
                                        </p:attrNameLst>
                                      </p:cBhvr>
                                      <p:to>
                                        <p:strVal val="-45.0"/>
                                      </p:to>
                                    </p:set>
                                    <p:anim calcmode="lin" valueType="num">
                                      <p:cBhvr>
                                        <p:cTn id="20" dur="23" fill="hold">
                                          <p:stCondLst>
                                            <p:cond delay="23"/>
                                          </p:stCondLst>
                                        </p:cTn>
                                        <p:tgtEl>
                                          <p:spTgt spid="3">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1" dur="23" fill="hold">
                                          <p:stCondLst>
                                            <p:cond delay="0"/>
                                          </p:stCondLst>
                                        </p:cTn>
                                        <p:tgtEl>
                                          <p:spTgt spid="3">
                                            <p:txEl>
                                              <p:pRg st="0" end="0"/>
                                            </p:txEl>
                                          </p:spTgt>
                                        </p:tgtEl>
                                        <p:attrNameLst>
                                          <p:attrName>ppt_y</p:attrName>
                                        </p:attrNameLst>
                                      </p:cBhvr>
                                      <p:tavLst>
                                        <p:tav tm="0">
                                          <p:val>
                                            <p:strVal val="#ppt_y-1"/>
                                          </p:val>
                                        </p:tav>
                                        <p:tav tm="100000">
                                          <p:val>
                                            <p:strVal val="#ppt_y-(0.354*#ppt_w-0.172*#ppt_h)"/>
                                          </p:val>
                                        </p:tav>
                                      </p:tavLst>
                                    </p:anim>
                                    <p:anim calcmode="lin" valueType="num">
                                      <p:cBhvr>
                                        <p:cTn id="22" dur="2" decel="50000" autoRev="1" fill="hold">
                                          <p:stCondLst>
                                            <p:cond delay="23"/>
                                          </p:stCondLst>
                                        </p:cTn>
                                        <p:tgtEl>
                                          <p:spTgt spid="3">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3" dur="1" fill="hold">
                                          <p:stCondLst>
                                            <p:cond delay="49"/>
                                          </p:stCondLst>
                                        </p:cTn>
                                        <p:tgtEl>
                                          <p:spTgt spid="3">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24" fill="hold">
                            <p:stCondLst>
                              <p:cond delay="2284"/>
                            </p:stCondLst>
                            <p:childTnLst>
                              <p:par>
                                <p:cTn id="25" presetID="38" presetClass="entr" presetSubtype="0" accel="50000" fill="hold" grpId="0" nodeType="afterEffect">
                                  <p:stCondLst>
                                    <p:cond delay="0"/>
                                  </p:stCondLst>
                                  <p:iterate type="lt">
                                    <p:tmPct val="50000"/>
                                  </p:iterate>
                                  <p:childTnLst>
                                    <p:set>
                                      <p:cBhvr>
                                        <p:cTn id="26" dur="1" fill="hold">
                                          <p:stCondLst>
                                            <p:cond delay="0"/>
                                          </p:stCondLst>
                                        </p:cTn>
                                        <p:tgtEl>
                                          <p:spTgt spid="3">
                                            <p:txEl>
                                              <p:pRg st="1" end="1"/>
                                            </p:txEl>
                                          </p:spTgt>
                                        </p:tgtEl>
                                        <p:attrNameLst>
                                          <p:attrName>style.visibility</p:attrName>
                                        </p:attrNameLst>
                                      </p:cBhvr>
                                      <p:to>
                                        <p:strVal val="visible"/>
                                      </p:to>
                                    </p:set>
                                    <p:set>
                                      <p:cBhvr>
                                        <p:cTn id="27" dur="23" fill="hold">
                                          <p:stCondLst>
                                            <p:cond delay="0"/>
                                          </p:stCondLst>
                                        </p:cTn>
                                        <p:tgtEl>
                                          <p:spTgt spid="3">
                                            <p:txEl>
                                              <p:pRg st="1" end="1"/>
                                            </p:txEl>
                                          </p:spTgt>
                                        </p:tgtEl>
                                        <p:attrNameLst>
                                          <p:attrName>style.rotation</p:attrName>
                                        </p:attrNameLst>
                                      </p:cBhvr>
                                      <p:to>
                                        <p:strVal val="-45.0"/>
                                      </p:to>
                                    </p:set>
                                    <p:anim calcmode="lin" valueType="num">
                                      <p:cBhvr>
                                        <p:cTn id="28" dur="23" fill="hold">
                                          <p:stCondLst>
                                            <p:cond delay="23"/>
                                          </p:stCondLst>
                                        </p:cTn>
                                        <p:tgtEl>
                                          <p:spTgt spid="3">
                                            <p:txEl>
                                              <p:pRg st="1" end="1"/>
                                            </p:txEl>
                                          </p:spTgt>
                                        </p:tgtEl>
                                        <p:attrNameLst>
                                          <p:attrName>style.rotation</p:attrName>
                                        </p:attrNameLst>
                                      </p:cBhvr>
                                      <p:tavLst>
                                        <p:tav tm="0">
                                          <p:val>
                                            <p:fltVal val="-45"/>
                                          </p:val>
                                        </p:tav>
                                        <p:tav tm="69900">
                                          <p:val>
                                            <p:fltVal val="45"/>
                                          </p:val>
                                        </p:tav>
                                        <p:tav tm="100000">
                                          <p:val>
                                            <p:fltVal val="0"/>
                                          </p:val>
                                        </p:tav>
                                      </p:tavLst>
                                    </p:anim>
                                    <p:anim calcmode="lin" valueType="num">
                                      <p:cBhvr>
                                        <p:cTn id="29" dur="23" fill="hold">
                                          <p:stCondLst>
                                            <p:cond delay="0"/>
                                          </p:stCondLst>
                                        </p:cTn>
                                        <p:tgtEl>
                                          <p:spTgt spid="3">
                                            <p:txEl>
                                              <p:pRg st="1" end="1"/>
                                            </p:txEl>
                                          </p:spTgt>
                                        </p:tgtEl>
                                        <p:attrNameLst>
                                          <p:attrName>ppt_y</p:attrName>
                                        </p:attrNameLst>
                                      </p:cBhvr>
                                      <p:tavLst>
                                        <p:tav tm="0">
                                          <p:val>
                                            <p:strVal val="#ppt_y-1"/>
                                          </p:val>
                                        </p:tav>
                                        <p:tav tm="100000">
                                          <p:val>
                                            <p:strVal val="#ppt_y-(0.354*#ppt_w-0.172*#ppt_h)"/>
                                          </p:val>
                                        </p:tav>
                                      </p:tavLst>
                                    </p:anim>
                                    <p:anim calcmode="lin" valueType="num">
                                      <p:cBhvr>
                                        <p:cTn id="30" dur="2" decel="50000" autoRev="1" fill="hold">
                                          <p:stCondLst>
                                            <p:cond delay="23"/>
                                          </p:stCondLst>
                                        </p:cTn>
                                        <p:tgtEl>
                                          <p:spTgt spid="3">
                                            <p:txEl>
                                              <p:pRg st="1" end="1"/>
                                            </p:txEl>
                                          </p:spTgt>
                                        </p:tgtEl>
                                        <p:attrNameLst>
                                          <p:attrName>ppt_y</p:attrName>
                                        </p:attrNameLst>
                                      </p:cBhvr>
                                      <p:tavLst>
                                        <p:tav tm="0">
                                          <p:val>
                                            <p:strVal val="#ppt_y-(0.354*#ppt_w-0.172*#ppt_h)"/>
                                          </p:val>
                                        </p:tav>
                                        <p:tav tm="100000">
                                          <p:val>
                                            <p:strVal val="#ppt_y-(0.354*#ppt_w-0.172*#ppt_h)-#ppt_h/2"/>
                                          </p:val>
                                        </p:tav>
                                      </p:tavLst>
                                    </p:anim>
                                    <p:anim calcmode="lin" valueType="num">
                                      <p:cBhvr>
                                        <p:cTn id="31" dur="1" fill="hold">
                                          <p:stCondLst>
                                            <p:cond delay="49"/>
                                          </p:stCondLst>
                                        </p:cTn>
                                        <p:tgtEl>
                                          <p:spTgt spid="3">
                                            <p:txEl>
                                              <p:pRg st="1" end="1"/>
                                            </p:txEl>
                                          </p:spTgt>
                                        </p:tgtEl>
                                        <p:attrNameLst>
                                          <p:attrName>ppt_y</p:attrName>
                                        </p:attrNameLst>
                                      </p:cBhvr>
                                      <p:tavLst>
                                        <p:tav tm="0">
                                          <p:val>
                                            <p:strVal val="#ppt_y-(0.354*#ppt_w-0.172*#ppt_h)"/>
                                          </p:val>
                                        </p:tav>
                                        <p:tav tm="100000">
                                          <p:val>
                                            <p:strVal val="#ppt_y"/>
                                          </p:val>
                                        </p:tav>
                                      </p:tavLst>
                                    </p:anim>
                                  </p:childTnLst>
                                </p:cTn>
                              </p:par>
                            </p:childTnLst>
                          </p:cTn>
                        </p:par>
                        <p:par>
                          <p:cTn id="32" fill="hold">
                            <p:stCondLst>
                              <p:cond delay="4903"/>
                            </p:stCondLst>
                            <p:childTnLst>
                              <p:par>
                                <p:cTn id="33" presetID="38" presetClass="entr" presetSubtype="0" accel="50000" fill="hold" grpId="0" nodeType="afterEffect">
                                  <p:stCondLst>
                                    <p:cond delay="0"/>
                                  </p:stCondLst>
                                  <p:iterate type="lt">
                                    <p:tmPct val="50000"/>
                                  </p:iterate>
                                  <p:childTnLst>
                                    <p:set>
                                      <p:cBhvr>
                                        <p:cTn id="34" dur="1" fill="hold">
                                          <p:stCondLst>
                                            <p:cond delay="0"/>
                                          </p:stCondLst>
                                        </p:cTn>
                                        <p:tgtEl>
                                          <p:spTgt spid="3">
                                            <p:txEl>
                                              <p:pRg st="2" end="2"/>
                                            </p:txEl>
                                          </p:spTgt>
                                        </p:tgtEl>
                                        <p:attrNameLst>
                                          <p:attrName>style.visibility</p:attrName>
                                        </p:attrNameLst>
                                      </p:cBhvr>
                                      <p:to>
                                        <p:strVal val="visible"/>
                                      </p:to>
                                    </p:set>
                                    <p:set>
                                      <p:cBhvr>
                                        <p:cTn id="35" dur="23" fill="hold">
                                          <p:stCondLst>
                                            <p:cond delay="0"/>
                                          </p:stCondLst>
                                        </p:cTn>
                                        <p:tgtEl>
                                          <p:spTgt spid="3">
                                            <p:txEl>
                                              <p:pRg st="2" end="2"/>
                                            </p:txEl>
                                          </p:spTgt>
                                        </p:tgtEl>
                                        <p:attrNameLst>
                                          <p:attrName>style.rotation</p:attrName>
                                        </p:attrNameLst>
                                      </p:cBhvr>
                                      <p:to>
                                        <p:strVal val="-45.0"/>
                                      </p:to>
                                    </p:set>
                                    <p:anim calcmode="lin" valueType="num">
                                      <p:cBhvr>
                                        <p:cTn id="36" dur="23" fill="hold">
                                          <p:stCondLst>
                                            <p:cond delay="23"/>
                                          </p:stCondLst>
                                        </p:cTn>
                                        <p:tgtEl>
                                          <p:spTgt spid="3">
                                            <p:txEl>
                                              <p:pRg st="2" end="2"/>
                                            </p:txEl>
                                          </p:spTgt>
                                        </p:tgtEl>
                                        <p:attrNameLst>
                                          <p:attrName>style.rotation</p:attrName>
                                        </p:attrNameLst>
                                      </p:cBhvr>
                                      <p:tavLst>
                                        <p:tav tm="0">
                                          <p:val>
                                            <p:fltVal val="-45"/>
                                          </p:val>
                                        </p:tav>
                                        <p:tav tm="69900">
                                          <p:val>
                                            <p:fltVal val="45"/>
                                          </p:val>
                                        </p:tav>
                                        <p:tav tm="100000">
                                          <p:val>
                                            <p:fltVal val="0"/>
                                          </p:val>
                                        </p:tav>
                                      </p:tavLst>
                                    </p:anim>
                                    <p:anim calcmode="lin" valueType="num">
                                      <p:cBhvr>
                                        <p:cTn id="37" dur="23" fill="hold">
                                          <p:stCondLst>
                                            <p:cond delay="0"/>
                                          </p:stCondLst>
                                        </p:cTn>
                                        <p:tgtEl>
                                          <p:spTgt spid="3">
                                            <p:txEl>
                                              <p:pRg st="2" end="2"/>
                                            </p:txEl>
                                          </p:spTgt>
                                        </p:tgtEl>
                                        <p:attrNameLst>
                                          <p:attrName>ppt_y</p:attrName>
                                        </p:attrNameLst>
                                      </p:cBhvr>
                                      <p:tavLst>
                                        <p:tav tm="0">
                                          <p:val>
                                            <p:strVal val="#ppt_y-1"/>
                                          </p:val>
                                        </p:tav>
                                        <p:tav tm="100000">
                                          <p:val>
                                            <p:strVal val="#ppt_y-(0.354*#ppt_w-0.172*#ppt_h)"/>
                                          </p:val>
                                        </p:tav>
                                      </p:tavLst>
                                    </p:anim>
                                    <p:anim calcmode="lin" valueType="num">
                                      <p:cBhvr>
                                        <p:cTn id="38" dur="2" decel="50000" autoRev="1" fill="hold">
                                          <p:stCondLst>
                                            <p:cond delay="23"/>
                                          </p:stCondLst>
                                        </p:cTn>
                                        <p:tgtEl>
                                          <p:spTgt spid="3">
                                            <p:txEl>
                                              <p:pRg st="2" end="2"/>
                                            </p:txEl>
                                          </p:spTgt>
                                        </p:tgtEl>
                                        <p:attrNameLst>
                                          <p:attrName>ppt_y</p:attrName>
                                        </p:attrNameLst>
                                      </p:cBhvr>
                                      <p:tavLst>
                                        <p:tav tm="0">
                                          <p:val>
                                            <p:strVal val="#ppt_y-(0.354*#ppt_w-0.172*#ppt_h)"/>
                                          </p:val>
                                        </p:tav>
                                        <p:tav tm="100000">
                                          <p:val>
                                            <p:strVal val="#ppt_y-(0.354*#ppt_w-0.172*#ppt_h)-#ppt_h/2"/>
                                          </p:val>
                                        </p:tav>
                                      </p:tavLst>
                                    </p:anim>
                                    <p:anim calcmode="lin" valueType="num">
                                      <p:cBhvr>
                                        <p:cTn id="39" dur="1" fill="hold">
                                          <p:stCondLst>
                                            <p:cond delay="49"/>
                                          </p:stCondLst>
                                        </p:cTn>
                                        <p:tgtEl>
                                          <p:spTgt spid="3">
                                            <p:txEl>
                                              <p:pRg st="2" end="2"/>
                                            </p:txEl>
                                          </p:spTgt>
                                        </p:tgtEl>
                                        <p:attrNameLst>
                                          <p:attrName>ppt_y</p:attrName>
                                        </p:attrNameLst>
                                      </p:cBhvr>
                                      <p:tavLst>
                                        <p:tav tm="0">
                                          <p:val>
                                            <p:strVal val="#ppt_y-(0.354*#ppt_w-0.172*#ppt_h)"/>
                                          </p:val>
                                        </p:tav>
                                        <p:tav tm="100000">
                                          <p:val>
                                            <p:strVal val="#ppt_y"/>
                                          </p:val>
                                        </p:tav>
                                      </p:tavLst>
                                    </p:anim>
                                  </p:childTnLst>
                                </p:cTn>
                              </p:par>
                            </p:childTnLst>
                          </p:cTn>
                        </p:par>
                        <p:par>
                          <p:cTn id="40" fill="hold">
                            <p:stCondLst>
                              <p:cond delay="6817"/>
                            </p:stCondLst>
                            <p:childTnLst>
                              <p:par>
                                <p:cTn id="41" presetID="38" presetClass="entr" presetSubtype="0" accel="50000" fill="hold" grpId="0" nodeType="afterEffect">
                                  <p:stCondLst>
                                    <p:cond delay="0"/>
                                  </p:stCondLst>
                                  <p:iterate type="lt">
                                    <p:tmPct val="50000"/>
                                  </p:iterate>
                                  <p:childTnLst>
                                    <p:set>
                                      <p:cBhvr>
                                        <p:cTn id="42" dur="1" fill="hold">
                                          <p:stCondLst>
                                            <p:cond delay="0"/>
                                          </p:stCondLst>
                                        </p:cTn>
                                        <p:tgtEl>
                                          <p:spTgt spid="3">
                                            <p:txEl>
                                              <p:pRg st="3" end="3"/>
                                            </p:txEl>
                                          </p:spTgt>
                                        </p:tgtEl>
                                        <p:attrNameLst>
                                          <p:attrName>style.visibility</p:attrName>
                                        </p:attrNameLst>
                                      </p:cBhvr>
                                      <p:to>
                                        <p:strVal val="visible"/>
                                      </p:to>
                                    </p:set>
                                    <p:set>
                                      <p:cBhvr>
                                        <p:cTn id="43" dur="23" fill="hold">
                                          <p:stCondLst>
                                            <p:cond delay="0"/>
                                          </p:stCondLst>
                                        </p:cTn>
                                        <p:tgtEl>
                                          <p:spTgt spid="3">
                                            <p:txEl>
                                              <p:pRg st="3" end="3"/>
                                            </p:txEl>
                                          </p:spTgt>
                                        </p:tgtEl>
                                        <p:attrNameLst>
                                          <p:attrName>style.rotation</p:attrName>
                                        </p:attrNameLst>
                                      </p:cBhvr>
                                      <p:to>
                                        <p:strVal val="-45.0"/>
                                      </p:to>
                                    </p:set>
                                    <p:anim calcmode="lin" valueType="num">
                                      <p:cBhvr>
                                        <p:cTn id="44" dur="23" fill="hold">
                                          <p:stCondLst>
                                            <p:cond delay="23"/>
                                          </p:stCondLst>
                                        </p:cTn>
                                        <p:tgtEl>
                                          <p:spTgt spid="3">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45" dur="23" fill="hold">
                                          <p:stCondLst>
                                            <p:cond delay="0"/>
                                          </p:stCondLst>
                                        </p:cTn>
                                        <p:tgtEl>
                                          <p:spTgt spid="3">
                                            <p:txEl>
                                              <p:pRg st="3" end="3"/>
                                            </p:txEl>
                                          </p:spTgt>
                                        </p:tgtEl>
                                        <p:attrNameLst>
                                          <p:attrName>ppt_y</p:attrName>
                                        </p:attrNameLst>
                                      </p:cBhvr>
                                      <p:tavLst>
                                        <p:tav tm="0">
                                          <p:val>
                                            <p:strVal val="#ppt_y-1"/>
                                          </p:val>
                                        </p:tav>
                                        <p:tav tm="100000">
                                          <p:val>
                                            <p:strVal val="#ppt_y-(0.354*#ppt_w-0.172*#ppt_h)"/>
                                          </p:val>
                                        </p:tav>
                                      </p:tavLst>
                                    </p:anim>
                                    <p:anim calcmode="lin" valueType="num">
                                      <p:cBhvr>
                                        <p:cTn id="46" dur="2" decel="50000" autoRev="1" fill="hold">
                                          <p:stCondLst>
                                            <p:cond delay="23"/>
                                          </p:stCondLst>
                                        </p:cTn>
                                        <p:tgtEl>
                                          <p:spTgt spid="3">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47" dur="1" fill="hold">
                                          <p:stCondLst>
                                            <p:cond delay="49"/>
                                          </p:stCondLst>
                                        </p:cTn>
                                        <p:tgtEl>
                                          <p:spTgt spid="3">
                                            <p:txEl>
                                              <p:pRg st="3" end="3"/>
                                            </p:txEl>
                                          </p:spTgt>
                                        </p:tgtEl>
                                        <p:attrNameLst>
                                          <p:attrName>ppt_y</p:attrName>
                                        </p:attrNameLst>
                                      </p:cBhvr>
                                      <p:tavLst>
                                        <p:tav tm="0">
                                          <p:val>
                                            <p:strVal val="#ppt_y-(0.354*#ppt_w-0.172*#ppt_h)"/>
                                          </p:val>
                                        </p:tav>
                                        <p:tav tm="100000">
                                          <p:val>
                                            <p:strVal val="#ppt_y"/>
                                          </p:val>
                                        </p:tav>
                                      </p:tavLst>
                                    </p:anim>
                                  </p:childTnLst>
                                </p:cTn>
                              </p:par>
                            </p:childTnLst>
                          </p:cTn>
                        </p:par>
                        <p:par>
                          <p:cTn id="48" fill="hold">
                            <p:stCondLst>
                              <p:cond delay="8453"/>
                            </p:stCondLst>
                            <p:childTnLst>
                              <p:par>
                                <p:cTn id="49" presetID="38" presetClass="entr" presetSubtype="0" accel="50000" fill="hold" grpId="0" nodeType="afterEffect">
                                  <p:stCondLst>
                                    <p:cond delay="0"/>
                                  </p:stCondLst>
                                  <p:iterate type="lt">
                                    <p:tmPct val="50000"/>
                                  </p:iterate>
                                  <p:childTnLst>
                                    <p:set>
                                      <p:cBhvr>
                                        <p:cTn id="50" dur="1" fill="hold">
                                          <p:stCondLst>
                                            <p:cond delay="0"/>
                                          </p:stCondLst>
                                        </p:cTn>
                                        <p:tgtEl>
                                          <p:spTgt spid="3">
                                            <p:txEl>
                                              <p:pRg st="4" end="4"/>
                                            </p:txEl>
                                          </p:spTgt>
                                        </p:tgtEl>
                                        <p:attrNameLst>
                                          <p:attrName>style.visibility</p:attrName>
                                        </p:attrNameLst>
                                      </p:cBhvr>
                                      <p:to>
                                        <p:strVal val="visible"/>
                                      </p:to>
                                    </p:set>
                                    <p:set>
                                      <p:cBhvr>
                                        <p:cTn id="51" dur="23" fill="hold">
                                          <p:stCondLst>
                                            <p:cond delay="0"/>
                                          </p:stCondLst>
                                        </p:cTn>
                                        <p:tgtEl>
                                          <p:spTgt spid="3">
                                            <p:txEl>
                                              <p:pRg st="4" end="4"/>
                                            </p:txEl>
                                          </p:spTgt>
                                        </p:tgtEl>
                                        <p:attrNameLst>
                                          <p:attrName>style.rotation</p:attrName>
                                        </p:attrNameLst>
                                      </p:cBhvr>
                                      <p:to>
                                        <p:strVal val="-45.0"/>
                                      </p:to>
                                    </p:set>
                                    <p:anim calcmode="lin" valueType="num">
                                      <p:cBhvr>
                                        <p:cTn id="52" dur="23" fill="hold">
                                          <p:stCondLst>
                                            <p:cond delay="23"/>
                                          </p:stCondLst>
                                        </p:cTn>
                                        <p:tgtEl>
                                          <p:spTgt spid="3">
                                            <p:txEl>
                                              <p:pRg st="4" end="4"/>
                                            </p:txEl>
                                          </p:spTgt>
                                        </p:tgtEl>
                                        <p:attrNameLst>
                                          <p:attrName>style.rotation</p:attrName>
                                        </p:attrNameLst>
                                      </p:cBhvr>
                                      <p:tavLst>
                                        <p:tav tm="0">
                                          <p:val>
                                            <p:fltVal val="-45"/>
                                          </p:val>
                                        </p:tav>
                                        <p:tav tm="69900">
                                          <p:val>
                                            <p:fltVal val="45"/>
                                          </p:val>
                                        </p:tav>
                                        <p:tav tm="100000">
                                          <p:val>
                                            <p:fltVal val="0"/>
                                          </p:val>
                                        </p:tav>
                                      </p:tavLst>
                                    </p:anim>
                                    <p:anim calcmode="lin" valueType="num">
                                      <p:cBhvr>
                                        <p:cTn id="53" dur="23" fill="hold">
                                          <p:stCondLst>
                                            <p:cond delay="0"/>
                                          </p:stCondLst>
                                        </p:cTn>
                                        <p:tgtEl>
                                          <p:spTgt spid="3">
                                            <p:txEl>
                                              <p:pRg st="4" end="4"/>
                                            </p:txEl>
                                          </p:spTgt>
                                        </p:tgtEl>
                                        <p:attrNameLst>
                                          <p:attrName>ppt_y</p:attrName>
                                        </p:attrNameLst>
                                      </p:cBhvr>
                                      <p:tavLst>
                                        <p:tav tm="0">
                                          <p:val>
                                            <p:strVal val="#ppt_y-1"/>
                                          </p:val>
                                        </p:tav>
                                        <p:tav tm="100000">
                                          <p:val>
                                            <p:strVal val="#ppt_y-(0.354*#ppt_w-0.172*#ppt_h)"/>
                                          </p:val>
                                        </p:tav>
                                      </p:tavLst>
                                    </p:anim>
                                    <p:anim calcmode="lin" valueType="num">
                                      <p:cBhvr>
                                        <p:cTn id="54" dur="2" decel="50000" autoRev="1" fill="hold">
                                          <p:stCondLst>
                                            <p:cond delay="23"/>
                                          </p:stCondLst>
                                        </p:cTn>
                                        <p:tgtEl>
                                          <p:spTgt spid="3">
                                            <p:txEl>
                                              <p:pRg st="4" end="4"/>
                                            </p:txEl>
                                          </p:spTgt>
                                        </p:tgtEl>
                                        <p:attrNameLst>
                                          <p:attrName>ppt_y</p:attrName>
                                        </p:attrNameLst>
                                      </p:cBhvr>
                                      <p:tavLst>
                                        <p:tav tm="0">
                                          <p:val>
                                            <p:strVal val="#ppt_y-(0.354*#ppt_w-0.172*#ppt_h)"/>
                                          </p:val>
                                        </p:tav>
                                        <p:tav tm="100000">
                                          <p:val>
                                            <p:strVal val="#ppt_y-(0.354*#ppt_w-0.172*#ppt_h)-#ppt_h/2"/>
                                          </p:val>
                                        </p:tav>
                                      </p:tavLst>
                                    </p:anim>
                                    <p:anim calcmode="lin" valueType="num">
                                      <p:cBhvr>
                                        <p:cTn id="55" dur="1" fill="hold">
                                          <p:stCondLst>
                                            <p:cond delay="49"/>
                                          </p:stCondLst>
                                        </p:cTn>
                                        <p:tgtEl>
                                          <p:spTgt spid="3">
                                            <p:txEl>
                                              <p:pRg st="4" end="4"/>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Override1.xml><?xml version="1.0" encoding="utf-8"?>
<a:themeOverride xmlns:a="http://schemas.openxmlformats.org/drawingml/2006/main">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themeOverride>
</file>

<file path=docProps/app.xml><?xml version="1.0" encoding="utf-8"?>
<Properties xmlns="http://schemas.openxmlformats.org/officeDocument/2006/extended-properties" xmlns:vt="http://schemas.openxmlformats.org/officeDocument/2006/docPropsVTypes">
  <Template/>
  <TotalTime>469</TotalTime>
  <Words>787</Words>
  <Application>Microsoft Office PowerPoint</Application>
  <PresentationFormat>Widescreen</PresentationFormat>
  <Paragraphs>73</Paragraphs>
  <Slides>13</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Agency FB</vt:lpstr>
      <vt:lpstr>Arial</vt:lpstr>
      <vt:lpstr>Bahnschrift</vt:lpstr>
      <vt:lpstr>Bahnschrift SemiBold</vt:lpstr>
      <vt:lpstr>Monotype Corsiva</vt:lpstr>
      <vt:lpstr>MS Shell Dlg 2</vt:lpstr>
      <vt:lpstr>Segoe UI Black</vt:lpstr>
      <vt:lpstr>Wingdings</vt:lpstr>
      <vt:lpstr>Wingdings 3</vt:lpstr>
      <vt:lpstr>Madison</vt:lpstr>
      <vt:lpstr>PowerPoint Presentation</vt:lpstr>
      <vt:lpstr>Folk  Dance</vt:lpstr>
      <vt:lpstr>Index</vt:lpstr>
      <vt:lpstr>What is folk dance? </vt:lpstr>
      <vt:lpstr>Variety of folk dance</vt:lpstr>
      <vt:lpstr>Bhangra – Punjab </vt:lpstr>
      <vt:lpstr>Bihu-Assam</vt:lpstr>
      <vt:lpstr>Kathak</vt:lpstr>
      <vt:lpstr>Ghumar-Rajasthan</vt:lpstr>
      <vt:lpstr>Kathakali-Kerala</vt:lpstr>
      <vt:lpstr>Bharatnatyam-Tamil Nadu</vt:lpstr>
      <vt:lpstr>Ras Lila-Manipur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Folk  Dance</dc:title>
  <dc:creator>Aayushman Sharma</dc:creator>
  <cp:lastModifiedBy>Aayushman Sharma</cp:lastModifiedBy>
  <cp:revision>35</cp:revision>
  <dcterms:created xsi:type="dcterms:W3CDTF">2021-09-04T08:28:39Z</dcterms:created>
  <dcterms:modified xsi:type="dcterms:W3CDTF">2021-09-06T09:19:25Z</dcterms:modified>
</cp:coreProperties>
</file>